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9" autoAdjust="0"/>
  </p:normalViewPr>
  <p:slideViewPr>
    <p:cSldViewPr>
      <p:cViewPr varScale="1">
        <p:scale>
          <a:sx n="64" d="100"/>
          <a:sy n="64" d="100"/>
        </p:scale>
        <p:origin x="-108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DA79AF0-86AF-4B64-87C2-442D4B167C9E}" type="datetimeFigureOut">
              <a:rPr lang="ru-RU" smtClean="0"/>
              <a:pPr/>
              <a:t>29.05.2015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955100B-3ED8-4CFB-A7B9-E05304CE1B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/>
          <a:lstStyle/>
          <a:p>
            <a:r>
              <a:rPr lang="ru-RU" b="1" i="1" dirty="0" err="1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Сурдоолимпийские</a:t>
            </a:r>
            <a:r>
              <a:rPr lang="ru-RU" b="1" i="1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игры</a:t>
            </a:r>
            <a:endParaRPr lang="ru-RU" b="1" i="1" dirty="0">
              <a:solidFill>
                <a:schemeClr val="bg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8572495" y="5333998"/>
            <a:ext cx="45719" cy="45719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9792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9" y="2132856"/>
            <a:ext cx="8686800" cy="1728192"/>
          </a:xfrm>
        </p:spPr>
        <p:txBody>
          <a:bodyPr/>
          <a:lstStyle/>
          <a:p>
            <a:r>
              <a:rPr lang="ru-RU" sz="3600" dirty="0" smtClean="0"/>
              <a:t>(</a:t>
            </a:r>
            <a:r>
              <a:rPr lang="ru-RU" sz="3600" dirty="0" err="1" smtClean="0"/>
              <a:t>сурдоолимпиада</a:t>
            </a:r>
            <a:r>
              <a:rPr lang="ru-RU" sz="3600" dirty="0" smtClean="0"/>
              <a:t>, от франц. </a:t>
            </a:r>
            <a:r>
              <a:rPr lang="en-US" sz="3600" dirty="0" err="1" smtClean="0"/>
              <a:t>Sourds</a:t>
            </a:r>
            <a:r>
              <a:rPr lang="en-US" sz="3600" dirty="0" smtClean="0"/>
              <a:t> </a:t>
            </a:r>
            <a:r>
              <a:rPr lang="ru-RU" sz="3600" dirty="0" smtClean="0"/>
              <a:t>«глухой», англ. </a:t>
            </a:r>
            <a:r>
              <a:rPr lang="en-US" sz="3600" dirty="0" smtClean="0"/>
              <a:t>Deaflympics</a:t>
            </a:r>
            <a:r>
              <a:rPr lang="ru-RU" sz="3600" dirty="0" smtClean="0"/>
              <a:t>, от англ. </a:t>
            </a:r>
            <a:r>
              <a:rPr lang="en-US" sz="3600" dirty="0" smtClean="0"/>
              <a:t>Deaf </a:t>
            </a:r>
            <a:r>
              <a:rPr lang="ru-RU" sz="3600" dirty="0" smtClean="0"/>
              <a:t>«глухой»)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99" y="4077072"/>
            <a:ext cx="8001000" cy="1296144"/>
          </a:xfrm>
        </p:spPr>
        <p:txBody>
          <a:bodyPr>
            <a:normAutofit/>
          </a:bodyPr>
          <a:lstStyle/>
          <a:p>
            <a:r>
              <a:rPr lang="ru-RU" dirty="0" smtClean="0"/>
              <a:t>Спортивные соревнования людей с нарушениями слуха (до 2001 года – Всемирные игры глухих).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732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игр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Впервые Всемирные игры глухих прошли в 1924 году в Париже, и с этого момента по настоящее время проводятся один раз в четыре года, за исключением периода Второй мировой войны Участниками первых игр в Париже были делегации Бельгии, Чехословакии, Франции, Великобритании, Нидерландов, Польши, Венгрии, Италии, Латвии и Румынии.</a:t>
            </a:r>
            <a:br>
              <a:rPr lang="ru-RU" dirty="0" smtClean="0"/>
            </a:br>
            <a:r>
              <a:rPr lang="ru-RU" dirty="0" smtClean="0"/>
              <a:t>Спортсмены первых Игр принимали участие в соревнованиях по легкой атлетике, велоспорту, футболу, пулевой стрельбе и плаванью. </a:t>
            </a:r>
            <a:br>
              <a:rPr lang="ru-RU" dirty="0" smtClean="0"/>
            </a:br>
            <a:r>
              <a:rPr lang="ru-RU" dirty="0" smtClean="0"/>
              <a:t>16 августа 11924 года руководство спортивных делегаций стран-участниц на совещании решили организовать Международный комитет спорта глухих (МКСГ), основной целью которого стало основание союза всех спортивных федераций глухих.</a:t>
            </a:r>
            <a:br>
              <a:rPr lang="ru-RU" dirty="0" smtClean="0"/>
            </a:br>
            <a:r>
              <a:rPr lang="ru-RU" dirty="0" smtClean="0"/>
              <a:t>Только через 25 лет, в январе 1949 года, в Австрии были проведены 1-е игры глухих, в которых приняло участие 33 спортсмена из пяти стран.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2447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игр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1955 году Международный олимпийский комитет признал МКСГ как международную федерацию с олимпийскими принципами, а через два года комитет начала менять устав, приводя его в соответствие с олимпийским. Сегодня в МСКГ входит более 90 национальных федераций. Решением Исполнительного комитета  МОК в мае 2001 года Всемирные игры глухих переименовали в </a:t>
            </a:r>
            <a:r>
              <a:rPr lang="ru-RU" dirty="0" err="1" smtClean="0"/>
              <a:t>Сурдлимпийские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Для участия в </a:t>
            </a:r>
            <a:r>
              <a:rPr lang="ru-RU" dirty="0" err="1" smtClean="0"/>
              <a:t>Сурдлимпийских</a:t>
            </a:r>
            <a:r>
              <a:rPr lang="ru-RU" dirty="0" smtClean="0"/>
              <a:t> играх спортсмен должен иметь потерю слуха не менее 55 дБ на лучшее ухо. Использование слуховых аппаратов и </a:t>
            </a:r>
            <a:r>
              <a:rPr lang="ru-RU" dirty="0" err="1" smtClean="0"/>
              <a:t>кохлеарных</a:t>
            </a:r>
            <a:r>
              <a:rPr lang="ru-RU" dirty="0" smtClean="0"/>
              <a:t> имплантатов во время соревнований не разрешается.</a:t>
            </a:r>
            <a:br>
              <a:rPr lang="ru-RU" dirty="0" smtClean="0"/>
            </a:br>
            <a:r>
              <a:rPr lang="ru-RU" dirty="0" smtClean="0"/>
              <a:t>Звуковые сигналы не используются, вместо них применяются визуальные. 11й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070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Летние виды спорта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Индивидуальные </a:t>
            </a:r>
          </a:p>
          <a:p>
            <a:pPr marL="0" indent="0">
              <a:buNone/>
            </a:pPr>
            <a:r>
              <a:rPr lang="ru-RU" b="1" dirty="0" smtClean="0"/>
              <a:t>*</a:t>
            </a:r>
            <a:r>
              <a:rPr lang="ru-RU" dirty="0" smtClean="0"/>
              <a:t> бадминтон, легкая атлетика, боулинг, велоспорт-шоссе, вольная борьба, греко-римская борьба, дзюдо, каратэ, маунтинбайк, настольный теннис, плавание, спортивное ориентирование, пулевая стрельба, теннис, тхэквондо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Командные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*</a:t>
            </a:r>
            <a:r>
              <a:rPr lang="ru-RU" dirty="0" smtClean="0"/>
              <a:t> баскетбол, волейбол, пляжный волейбол, футбол, гандбол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7910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Зимние виды спорта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Индивидуальные</a:t>
            </a:r>
          </a:p>
          <a:p>
            <a:pPr marL="0" indent="0">
              <a:buNone/>
            </a:pPr>
            <a:r>
              <a:rPr lang="ru-RU" b="1" dirty="0" smtClean="0"/>
              <a:t>* </a:t>
            </a:r>
            <a:r>
              <a:rPr lang="ru-RU" dirty="0" smtClean="0"/>
              <a:t>Горнолыжный спорт, лыжные гонки, сноуборд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Командные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* </a:t>
            </a:r>
            <a:r>
              <a:rPr lang="ru-RU" dirty="0" smtClean="0"/>
              <a:t>керлинг, хоккей с шайбой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0183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44016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Символом Сурдолимпиады-2015 станет мамонтенок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В январе этого года комиссия страны решила провести зимние </a:t>
            </a:r>
            <a:r>
              <a:rPr lang="ru-RU" sz="2000" dirty="0" err="1" smtClean="0"/>
              <a:t>Сурдлимпийские</a:t>
            </a:r>
            <a:r>
              <a:rPr lang="ru-RU" sz="2000" dirty="0" smtClean="0"/>
              <a:t> игры – 2015 в Ханта-</a:t>
            </a:r>
            <a:r>
              <a:rPr lang="ru-RU" sz="2000" dirty="0" err="1" smtClean="0"/>
              <a:t>Мансийске</a:t>
            </a:r>
            <a:r>
              <a:rPr lang="ru-RU" sz="2000" dirty="0" smtClean="0"/>
              <a:t>. </a:t>
            </a:r>
            <a:br>
              <a:rPr lang="ru-RU" sz="2000" dirty="0" smtClean="0"/>
            </a:br>
            <a:r>
              <a:rPr lang="ru-RU" sz="2000" dirty="0" smtClean="0"/>
              <a:t>Программа соревнований уже подготовлена, разработана и эмблема мероприятия – рука с изображением птицы, тетерева. Талисманом </a:t>
            </a:r>
            <a:r>
              <a:rPr lang="ru-RU" sz="2000" dirty="0" err="1" smtClean="0"/>
              <a:t>Сурдлимпиады</a:t>
            </a:r>
            <a:r>
              <a:rPr lang="ru-RU" sz="2000" dirty="0" smtClean="0"/>
              <a:t> стал мамонтенок, в данный момент проходит конкурс на его имя, необходимо также визуализировать этого героя с зимними видами спорта. </a:t>
            </a:r>
            <a:br>
              <a:rPr lang="ru-RU" sz="2000" dirty="0" smtClean="0"/>
            </a:br>
            <a:r>
              <a:rPr lang="ru-RU" sz="2000" dirty="0" smtClean="0"/>
              <a:t>Принимать участие в </a:t>
            </a:r>
            <a:r>
              <a:rPr lang="ru-RU" sz="2000" dirty="0" err="1" smtClean="0"/>
              <a:t>Сурдлимпийских</a:t>
            </a:r>
            <a:r>
              <a:rPr lang="ru-RU" sz="2000" dirty="0" smtClean="0"/>
              <a:t> играх намерены такие страны, как Испания, Венгрия, Китай, Австралия, Южная Африка – всего 30 стран мира и около 400 спортсменов. На розыгрыш поставлено 33 комплекта медалей.</a:t>
            </a:r>
            <a:br>
              <a:rPr lang="ru-RU" sz="2000" dirty="0" smtClean="0"/>
            </a:br>
            <a:r>
              <a:rPr lang="ru-RU" sz="2000" dirty="0" smtClean="0"/>
              <a:t>Это еще одна важная веха в нашей стране после </a:t>
            </a:r>
            <a:r>
              <a:rPr lang="ru-RU" sz="2000" dirty="0" err="1" smtClean="0"/>
              <a:t>Паралимпийских</a:t>
            </a:r>
            <a:r>
              <a:rPr lang="ru-RU" sz="2000" dirty="0" smtClean="0"/>
              <a:t> и Олимпийских игр.</a:t>
            </a:r>
          </a:p>
        </p:txBody>
      </p:sp>
    </p:spTree>
    <p:extLst>
      <p:ext uri="{BB962C8B-B14F-4D97-AF65-F5344CB8AC3E}">
        <p14:creationId xmlns:p14="http://schemas.microsoft.com/office/powerpoint/2010/main" xmlns="" val="4261567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TM01790490[[fn=Decatur]]</Template>
  <TotalTime>59</TotalTime>
  <Words>228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Decatur</vt:lpstr>
      <vt:lpstr>Сурдоолимпийские игры</vt:lpstr>
      <vt:lpstr>(сурдоолимпиада, от франц. Sourds «глухой», англ. Deaflympics, от англ. Deaf «глухой»)</vt:lpstr>
      <vt:lpstr>История игр</vt:lpstr>
      <vt:lpstr>История игр</vt:lpstr>
      <vt:lpstr>Летние виды спорта </vt:lpstr>
      <vt:lpstr>Зимние виды спорта</vt:lpstr>
      <vt:lpstr>Символом Сурдолимпиады-2015 станет мамонтенок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Сурдоолимпийские игры</dc:title>
  <dc:creator>111</dc:creator>
  <cp:lastModifiedBy>Domashnii</cp:lastModifiedBy>
  <cp:revision>7</cp:revision>
  <dcterms:created xsi:type="dcterms:W3CDTF">2015-04-06T17:17:14Z</dcterms:created>
  <dcterms:modified xsi:type="dcterms:W3CDTF">2015-05-29T05:08:27Z</dcterms:modified>
</cp:coreProperties>
</file>