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6" r:id="rId2"/>
    <p:sldId id="256" r:id="rId3"/>
    <p:sldId id="257" r:id="rId4"/>
    <p:sldId id="258" r:id="rId5"/>
    <p:sldId id="259" r:id="rId6"/>
    <p:sldId id="315" r:id="rId7"/>
    <p:sldId id="337" r:id="rId8"/>
    <p:sldId id="260" r:id="rId9"/>
    <p:sldId id="261" r:id="rId10"/>
    <p:sldId id="263" r:id="rId11"/>
    <p:sldId id="294" r:id="rId12"/>
    <p:sldId id="302" r:id="rId13"/>
    <p:sldId id="303" r:id="rId14"/>
    <p:sldId id="311" r:id="rId15"/>
    <p:sldId id="293" r:id="rId16"/>
    <p:sldId id="299" r:id="rId17"/>
    <p:sldId id="300" r:id="rId18"/>
    <p:sldId id="318" r:id="rId19"/>
    <p:sldId id="295" r:id="rId20"/>
    <p:sldId id="301" r:id="rId21"/>
    <p:sldId id="310" r:id="rId22"/>
    <p:sldId id="306" r:id="rId23"/>
    <p:sldId id="312" r:id="rId24"/>
    <p:sldId id="313" r:id="rId25"/>
    <p:sldId id="304" r:id="rId26"/>
    <p:sldId id="305" r:id="rId27"/>
    <p:sldId id="307" r:id="rId28"/>
    <p:sldId id="308" r:id="rId29"/>
    <p:sldId id="309" r:id="rId30"/>
    <p:sldId id="296" r:id="rId31"/>
    <p:sldId id="264" r:id="rId32"/>
    <p:sldId id="284" r:id="rId33"/>
    <p:sldId id="285" r:id="rId34"/>
    <p:sldId id="286" r:id="rId35"/>
    <p:sldId id="297" r:id="rId36"/>
    <p:sldId id="290" r:id="rId37"/>
    <p:sldId id="291" r:id="rId38"/>
    <p:sldId id="292" r:id="rId39"/>
    <p:sldId id="283" r:id="rId40"/>
    <p:sldId id="289" r:id="rId41"/>
    <p:sldId id="288" r:id="rId42"/>
    <p:sldId id="320" r:id="rId43"/>
    <p:sldId id="316" r:id="rId44"/>
    <p:sldId id="31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4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6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76D3-60B7-40C2-9914-664A04934801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F2CB4-9CB2-4A14-BD3C-5E3DA7B39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6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2CB4-9CB2-4A14-BD3C-5E3DA7B39B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9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820B-231D-4267-8D81-CF25B5E78A96}" type="datetime1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7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AE6-430F-4A9E-954D-A34A48160E9C}" type="datetime1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E61F-9CAB-4734-B4DA-AC6F78A23ED3}" type="datetime1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046B-48D0-4D00-AA83-9F3509827706}" type="datetime1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FF4-0CAF-42EA-9D97-8E1FA68845B3}" type="datetime1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B77E-C8CC-45C9-A5B8-E44F1E2C75D9}" type="datetime1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4940-E236-4B46-AC84-78387923CA5D}" type="datetime1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675B-5AE0-4D6C-B182-0ABEA52F585D}" type="datetime1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725-D3CC-491F-9F2E-B59008A5FC89}" type="datetime1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87D5-CA1F-4AD2-936A-8876A04980CF}" type="datetime1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544-692C-4409-BE36-6E5F5DEFCE95}" type="datetime1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6FEC-A8EB-47B7-B43E-309179A00CB6}" type="datetime1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3A7D-FF1D-46BC-B3C0-384DFB141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8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/>
                <a:ea typeface="Calibri"/>
                <a:cs typeface="Times New Roman"/>
              </a:rPr>
            </a:b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-396552" y="2906713"/>
            <a:ext cx="9540552" cy="1500187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“Человеку никак нельзя жить без Родины, как нельзя жить без сердца”. </a:t>
            </a:r>
            <a:endParaRPr lang="ru-RU" sz="16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60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К</a:t>
            </a:r>
            <a:r>
              <a:rPr lang="ru-RU" sz="16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. Паустовский</a:t>
            </a:r>
            <a:endParaRPr lang="ru-RU" sz="16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3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Рассматривание картин </a:t>
            </a:r>
            <a:br>
              <a:rPr lang="ru-RU" sz="3600" dirty="0" smtClean="0"/>
            </a:br>
            <a:r>
              <a:rPr lang="ru-RU" sz="3600" dirty="0" smtClean="0"/>
              <a:t>художников-пейзажистов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1277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506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Чтение </a:t>
            </a:r>
            <a:r>
              <a:rPr lang="ru-RU" sz="1800" dirty="0" smtClean="0"/>
              <a:t>«</a:t>
            </a:r>
            <a:r>
              <a:rPr lang="ru-RU" sz="1800" dirty="0" err="1" smtClean="0"/>
              <a:t>Эльтонских</a:t>
            </a:r>
            <a:r>
              <a:rPr lang="ru-RU" sz="1800" dirty="0" smtClean="0"/>
              <a:t> сонетов» (стихов  </a:t>
            </a:r>
            <a:r>
              <a:rPr lang="ru-RU" sz="1800" dirty="0" err="1" smtClean="0"/>
              <a:t>эльтонских</a:t>
            </a:r>
            <a:r>
              <a:rPr lang="ru-RU" sz="1800" dirty="0" smtClean="0"/>
              <a:t> поэтов) и «соленых» сказок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863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Работа с </a:t>
            </a:r>
            <a:r>
              <a:rPr lang="ru-RU" sz="2000" dirty="0" smtClean="0"/>
              <a:t>альбомами </a:t>
            </a:r>
            <a:r>
              <a:rPr lang="ru-RU" sz="2000" dirty="0"/>
              <a:t>«Пословицы о соли</a:t>
            </a:r>
            <a:r>
              <a:rPr lang="ru-RU" sz="2000" dirty="0" smtClean="0"/>
              <a:t>» и «Детские загадки о соли»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839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Беседа «Легенды озера Эльтон»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44008" y="1052736"/>
            <a:ext cx="3951715" cy="5544617"/>
          </a:xfrm>
        </p:spPr>
      </p:pic>
    </p:spTree>
    <p:extLst>
      <p:ext uri="{BB962C8B-B14F-4D97-AF65-F5344CB8AC3E}">
        <p14:creationId xmlns:p14="http://schemas.microsoft.com/office/powerpoint/2010/main" val="10872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Рассматривание иллюстраций, фотографий озера Эльтон, набора открыток «Природный парк «</a:t>
            </a:r>
            <a:r>
              <a:rPr lang="ru-RU" sz="2800" dirty="0" err="1" smtClean="0"/>
              <a:t>Эльтонский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45024"/>
            <a:ext cx="4038600" cy="30289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55679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551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Дидактические игры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96752"/>
            <a:ext cx="4038600" cy="30289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5699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883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Непосредственно образовательная деятельность  «Золотое озеро»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1" y="314096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4502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699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501008"/>
            <a:ext cx="4542656" cy="3406992"/>
          </a:xfrm>
        </p:spPr>
      </p:pic>
    </p:spTree>
    <p:extLst>
      <p:ext uri="{BB962C8B-B14F-4D97-AF65-F5344CB8AC3E}">
        <p14:creationId xmlns:p14="http://schemas.microsoft.com/office/powerpoint/2010/main" val="9806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с макетом озера Эльтон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84784"/>
            <a:ext cx="3810755" cy="5081008"/>
          </a:xfrm>
        </p:spPr>
      </p:pic>
    </p:spTree>
    <p:extLst>
      <p:ext uri="{BB962C8B-B14F-4D97-AF65-F5344CB8AC3E}">
        <p14:creationId xmlns:p14="http://schemas.microsoft.com/office/powerpoint/2010/main" val="12024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ЖЕМЧУЖИНА ЗАВОЛЖЬЯ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Проект разработан: заместителем директора по дошкольному воспитанию  Аносовой Г.П.  </a:t>
            </a:r>
            <a:r>
              <a:rPr lang="ru-RU" sz="1800" dirty="0">
                <a:solidFill>
                  <a:srgbClr val="002060"/>
                </a:solidFill>
              </a:rPr>
              <a:t>и Агеенко </a:t>
            </a:r>
            <a:r>
              <a:rPr lang="ru-RU" sz="1800" dirty="0" smtClean="0">
                <a:solidFill>
                  <a:srgbClr val="002060"/>
                </a:solidFill>
              </a:rPr>
              <a:t>И.А, воспитателем </a:t>
            </a:r>
            <a:r>
              <a:rPr lang="ru-RU" sz="1800" dirty="0">
                <a:solidFill>
                  <a:srgbClr val="002060"/>
                </a:solidFill>
              </a:rPr>
              <a:t>старшей </a:t>
            </a:r>
            <a:r>
              <a:rPr lang="ru-RU" sz="1800" dirty="0" smtClean="0">
                <a:solidFill>
                  <a:srgbClr val="002060"/>
                </a:solidFill>
              </a:rPr>
              <a:t>группы МКОУ «</a:t>
            </a:r>
            <a:r>
              <a:rPr lang="ru-RU" sz="1800" dirty="0" err="1" smtClean="0">
                <a:solidFill>
                  <a:srgbClr val="002060"/>
                </a:solidFill>
              </a:rPr>
              <a:t>Эльтонская</a:t>
            </a:r>
            <a:r>
              <a:rPr lang="ru-RU" sz="1800" dirty="0" smtClean="0">
                <a:solidFill>
                  <a:srgbClr val="002060"/>
                </a:solidFill>
              </a:rPr>
              <a:t> СОШ» </a:t>
            </a:r>
            <a:r>
              <a:rPr lang="ru-RU" sz="1800" dirty="0" err="1" smtClean="0">
                <a:solidFill>
                  <a:srgbClr val="002060"/>
                </a:solidFill>
              </a:rPr>
              <a:t>Палласовского</a:t>
            </a:r>
            <a:r>
              <a:rPr lang="ru-RU" sz="1800" dirty="0" smtClean="0">
                <a:solidFill>
                  <a:srgbClr val="002060"/>
                </a:solidFill>
              </a:rPr>
              <a:t> муниципального района Волгоградской области.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Игра «Разведчики-следопыты»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4502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1277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625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Рисование «Закат на озере Эльтон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247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4290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6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Непосредственно образовательная деятельность «Волшебница – соль»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41277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64502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420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Рисование </a:t>
            </a:r>
            <a:r>
              <a:rPr lang="ru-RU" sz="3600" dirty="0" smtClean="0"/>
              <a:t>солью и песком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2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917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4035425" cy="30257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48680"/>
            <a:ext cx="3889796" cy="5184576"/>
          </a:xfrm>
        </p:spPr>
      </p:pic>
    </p:spTree>
    <p:extLst>
      <p:ext uri="{BB962C8B-B14F-4D97-AF65-F5344CB8AC3E}">
        <p14:creationId xmlns:p14="http://schemas.microsoft.com/office/powerpoint/2010/main" val="35270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Изготовление поделок из соленого теста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03" y="1602119"/>
            <a:ext cx="2855193" cy="380692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934268"/>
            <a:ext cx="4038600" cy="2443387"/>
          </a:xfrm>
        </p:spPr>
      </p:pic>
    </p:spTree>
    <p:extLst>
      <p:ext uri="{BB962C8B-B14F-4D97-AF65-F5344CB8AC3E}">
        <p14:creationId xmlns:p14="http://schemas.microsoft.com/office/powerpoint/2010/main" val="39720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1703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1065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Экспериментальная деятельность: </a:t>
            </a:r>
            <a:br>
              <a:rPr lang="ru-RU" sz="2800" dirty="0"/>
            </a:br>
            <a:r>
              <a:rPr lang="ru-RU" sz="2800" dirty="0"/>
              <a:t>- сравнение соли озера и соли, купленной в </a:t>
            </a:r>
            <a:r>
              <a:rPr lang="ru-RU" sz="2800" dirty="0" smtClean="0"/>
              <a:t>магазине.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2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201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Экспериментальная деятельность: </a:t>
            </a:r>
            <a:br>
              <a:rPr lang="ru-RU" sz="3200" dirty="0"/>
            </a:br>
            <a:r>
              <a:rPr lang="ru-RU" sz="3200" dirty="0"/>
              <a:t>- сравнение грязи озера с глиной и </a:t>
            </a:r>
            <a:r>
              <a:rPr lang="ru-RU" sz="3200" dirty="0" smtClean="0"/>
              <a:t>песком.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353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Экспериментальная деятельность: </a:t>
            </a:r>
            <a:br>
              <a:rPr lang="ru-RU" sz="2800" dirty="0"/>
            </a:br>
            <a:r>
              <a:rPr lang="ru-RU" sz="2800" dirty="0"/>
              <a:t>- сравнение рапы и </a:t>
            </a:r>
            <a:r>
              <a:rPr lang="ru-RU" sz="2800" dirty="0" smtClean="0"/>
              <a:t>воды.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759" y="1556792"/>
            <a:ext cx="6338878" cy="4752527"/>
          </a:xfrm>
        </p:spPr>
      </p:pic>
    </p:spTree>
    <p:extLst>
      <p:ext uri="{BB962C8B-B14F-4D97-AF65-F5344CB8AC3E}">
        <p14:creationId xmlns:p14="http://schemas.microsoft.com/office/powerpoint/2010/main" val="30719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Тип проекта: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 ведущему методу: комплексный;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содержанию: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ребенок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природное, культурное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наследие;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характеру участия ребенка в проекте: открытый (в контакте с семьей, общественными организациями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 характеру контактов:  детско-взрослый, где ребенок – участник проекта от зарождения и до получения результата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 количеству участников - фронтальный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 длительности - долгосрочный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9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Посещение визит центра природного парка </a:t>
            </a:r>
            <a:endParaRPr lang="ru-RU" sz="3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24744"/>
            <a:ext cx="4038600" cy="30289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1703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9973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на озеро Эльтон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9675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006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484784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34389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Экскурсия «В царстве солянок»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0100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2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414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76672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290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933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Коллаж с семейными фотографиями «Путешествие на озеро»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29631" y="2141857"/>
            <a:ext cx="4680520" cy="351039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" y="2996952"/>
            <a:ext cx="5136571" cy="3852428"/>
          </a:xfrm>
        </p:spPr>
      </p:pic>
    </p:spTree>
    <p:extLst>
      <p:ext uri="{BB962C8B-B14F-4D97-AF65-F5344CB8AC3E}">
        <p14:creationId xmlns:p14="http://schemas.microsoft.com/office/powerpoint/2010/main" val="11360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озера Эльтон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46828" y="1600200"/>
            <a:ext cx="3259343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20055" y="1600200"/>
            <a:ext cx="3273551" cy="4480560"/>
          </a:xfrm>
        </p:spPr>
      </p:pic>
    </p:spTree>
    <p:extLst>
      <p:ext uri="{BB962C8B-B14F-4D97-AF65-F5344CB8AC3E}">
        <p14:creationId xmlns:p14="http://schemas.microsoft.com/office/powerpoint/2010/main" val="7825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80542" y="2527970"/>
            <a:ext cx="3455988" cy="4826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80112" y="188640"/>
            <a:ext cx="2700337" cy="5175250"/>
          </a:xfrm>
        </p:spPr>
      </p:pic>
    </p:spTree>
    <p:extLst>
      <p:ext uri="{BB962C8B-B14F-4D97-AF65-F5344CB8AC3E}">
        <p14:creationId xmlns:p14="http://schemas.microsoft.com/office/powerpoint/2010/main" val="1965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8787" y="-72603"/>
            <a:ext cx="2835275" cy="39338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7550" y="2793330"/>
            <a:ext cx="2822575" cy="4525963"/>
          </a:xfrm>
        </p:spPr>
      </p:pic>
    </p:spTree>
    <p:extLst>
      <p:ext uri="{BB962C8B-B14F-4D97-AF65-F5344CB8AC3E}">
        <p14:creationId xmlns:p14="http://schemas.microsoft.com/office/powerpoint/2010/main" val="34079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Оформление мини-музея озера </a:t>
            </a:r>
            <a:r>
              <a:rPr lang="ru-RU" sz="2800" dirty="0" smtClean="0"/>
              <a:t>Эльтон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7301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247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505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Цель-результат: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Разработать </a:t>
            </a:r>
            <a:r>
              <a:rPr lang="ru-RU" dirty="0"/>
              <a:t>систему работы по ознакомлению детей старшего дошкольного возраста с </a:t>
            </a:r>
            <a:r>
              <a:rPr lang="ru-RU" dirty="0" smtClean="0"/>
              <a:t>уникальными </a:t>
            </a:r>
            <a:r>
              <a:rPr lang="ru-RU" dirty="0"/>
              <a:t>природными особенностями и историческим прошлым озера Эльтон. </a:t>
            </a:r>
          </a:p>
        </p:txBody>
      </p:sp>
    </p:spTree>
    <p:extLst>
      <p:ext uri="{BB962C8B-B14F-4D97-AF65-F5344CB8AC3E}">
        <p14:creationId xmlns:p14="http://schemas.microsoft.com/office/powerpoint/2010/main" val="33418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64502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4868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023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Заключительные мероприятия проекта: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Выставка рисунков «Закат на озере Эльтон»;</a:t>
            </a:r>
          </a:p>
          <a:p>
            <a:r>
              <a:rPr lang="ru-RU" dirty="0" smtClean="0"/>
              <a:t> Оформление мини-музея озера «Эльтон»;</a:t>
            </a:r>
          </a:p>
          <a:p>
            <a:r>
              <a:rPr lang="ru-RU" dirty="0" smtClean="0"/>
              <a:t> Непосредственно образовательная деятельность «Гимн озеру» (итоговая с родителями).</a:t>
            </a:r>
          </a:p>
        </p:txBody>
      </p:sp>
    </p:spTree>
    <p:extLst>
      <p:ext uri="{BB962C8B-B14F-4D97-AF65-F5344CB8AC3E}">
        <p14:creationId xmlns:p14="http://schemas.microsoft.com/office/powerpoint/2010/main" val="42234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01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88872"/>
            <a:ext cx="8568952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Результат проекта.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Совместная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работа сплотила детей, родителей и педагогов.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У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всех участников проекта возник устойчивый интерес к совместному творчеству, интерес к родному краю, желание путешествовать по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Приэльтонью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 детей сформировался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необходимый минимум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знаний о природных и исторических особенностях озера Эльтон.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детей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появились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интерес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желание изучать историю, природу, культуру родного Заволжья.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Родители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начали проявлять больше интереса к </a:t>
            </a:r>
            <a:r>
              <a:rPr lang="ru-RU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воспитательно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-образовательному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процессу.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Родители стали 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более активными, у них появилось желание принимать участие в совместных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мероприятиях.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Разработана система работы по ознакомлению детей старшего дошкольного возраста  с жемчужиной Заволжья – озером Эльтон.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18152"/>
            <a:ext cx="74168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 smtClean="0"/>
              <a:t>Информационные ресурсы:</a:t>
            </a:r>
            <a:endParaRPr lang="ru-RU" b="1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С.Н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«Золотое Озеро. Историко-географические очерки» Волгоград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2001г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С.В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«Во имя Российской науки. Очерки по истории географических исследований Волгоградской области. Часть1» Москва, Планета, 2011г.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География и экология Волгоградской области» Москва, Глобус, 2009 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А.С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Скрипкин, А.В.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Луночкин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И.И.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Курилла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«История Волгоградской земли от древнейших времен до современности» Москва, Планета, 2011г.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маленького волжанина. Программа для педагогов и родителей по воспитанию детей от 3 до 7 лет» Москва, Планета, 2012г.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Краеведение: биологическое и ландшафтное разнообразие природы Волгоградской области» Москва, Глобус, 2009г.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Курорт Эльтон 1910 - Санаторий "Эльтон" 2010", изд. ОАО "Альянс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Югполиграфиздат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2010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Газета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Палласовского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Волгоградской области «Рассвет».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http://www.solnet.ee/ - детский портал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 http://forum.in-ku.com– сайт открытых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форумов.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http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://www.numi.ru  - методический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1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Что </a:t>
            </a:r>
            <a:r>
              <a:rPr lang="ru-RU" sz="3600" dirty="0">
                <a:solidFill>
                  <a:srgbClr val="002060"/>
                </a:solidFill>
              </a:rPr>
              <a:t>нужно сделать, чтобы дети </a:t>
            </a:r>
            <a:r>
              <a:rPr lang="ru-RU" sz="3600" dirty="0" smtClean="0">
                <a:solidFill>
                  <a:srgbClr val="002060"/>
                </a:solidFill>
              </a:rPr>
              <a:t>старшего дошкольного возраста знали </a:t>
            </a:r>
            <a:r>
              <a:rPr lang="ru-RU" sz="3600" dirty="0">
                <a:solidFill>
                  <a:srgbClr val="002060"/>
                </a:solidFill>
              </a:rPr>
              <a:t>об озере Эльтон?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Проблема: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Любой край, область, даже небольшая деревня неповторимы. В каждом месте своя природа, свои традиции и свой быт.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 этой связи огромное значение имеет ознакомление дошкольников с историческим, культурным, национальным, географическим, природно-экологическим своеобразием родного региона.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Наша задача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– расширить круг представлений о родном крае, дать о нем некоторые доступные для ребенка исторические сведения, показав всё, что свято чтут люди, - значит раздвинуть горизонты познаваемого, заронив в детское сердце искорку любви к Родине.  Углубить это чувство, помочь растущему человеку открывать Родину в том, что ему близко и дорого - в ближайшем окружении.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Актуальность проблемы заключается еще и в том, что современные дети мало знают о родном поселке, стране, особенностях народных традиций. Поэтому необходимо  как можно раньше пробудить в детях любовь к родной земле, формировать у них такие черты характера, которые помогут стать достойным человеком и гражданином своей страны, воспитать любовь и уважение к родному краю.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05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Проект «Жемчужина Заволжья» предопределяет решение следующих задач: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	Разработать  систему работы по ознакомлению детей старшего дошкольного возраста  с жемчужиной Заволжья – озером Эльтон.</a:t>
            </a:r>
          </a:p>
          <a:p>
            <a:r>
              <a:rPr lang="ru-RU" dirty="0"/>
              <a:t>	Сформировать у детей необходимый минимум знаний о природных и исторических особенностях озера Эльтон. </a:t>
            </a:r>
          </a:p>
          <a:p>
            <a:r>
              <a:rPr lang="ru-RU" dirty="0"/>
              <a:t>	Вызвать у детей, родителей и педагогов  появление  интереса и желания изучать историю, природу, культуру родного Заволжья.</a:t>
            </a:r>
          </a:p>
          <a:p>
            <a:r>
              <a:rPr lang="ru-RU" dirty="0"/>
              <a:t>	Сформировать у всех участников проекта  устойчивый интерес к совместному творчеству, интерес к родному краю, желание путешествовать по </a:t>
            </a:r>
            <a:r>
              <a:rPr lang="ru-RU" dirty="0" err="1"/>
              <a:t>Приэльтонью</a:t>
            </a:r>
            <a:r>
              <a:rPr lang="ru-RU" dirty="0"/>
              <a:t>.</a:t>
            </a:r>
          </a:p>
          <a:p>
            <a:r>
              <a:rPr lang="ru-RU" dirty="0"/>
              <a:t>	Вызвать у родителей желание принимать участие в совместных мероприятиях.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434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Содержание практической деятельности по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Рождение проблемы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62882"/>
            <a:ext cx="7272807" cy="5454605"/>
          </a:xfrm>
        </p:spPr>
      </p:pic>
    </p:spTree>
    <p:extLst>
      <p:ext uri="{BB962C8B-B14F-4D97-AF65-F5344CB8AC3E}">
        <p14:creationId xmlns:p14="http://schemas.microsoft.com/office/powerpoint/2010/main" val="10291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798</Words>
  <Application>Microsoft Office PowerPoint</Application>
  <PresentationFormat>Экран (4:3)</PresentationFormat>
  <Paragraphs>80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 </vt:lpstr>
      <vt:lpstr>ЖЕМЧУЖИНА ЗАВОЛЖЬЯ</vt:lpstr>
      <vt:lpstr>Тип проекта:</vt:lpstr>
      <vt:lpstr>Цель-результат: </vt:lpstr>
      <vt:lpstr>Что нужно сделать, чтобы дети старшего дошкольного возраста знали об озере Эльтон?</vt:lpstr>
      <vt:lpstr>Актуальность </vt:lpstr>
      <vt:lpstr>Проект «Жемчужина Заволжья» предопределяет решение следующих задач:</vt:lpstr>
      <vt:lpstr>    Содержание практической деятельности по реализации проекта</vt:lpstr>
      <vt:lpstr>Рождение проблемы</vt:lpstr>
      <vt:lpstr>Реализация проекта</vt:lpstr>
      <vt:lpstr>Рассматривание картин  художников-пейзажистов</vt:lpstr>
      <vt:lpstr>Чтение «Эльтонских сонетов» (стихов  эльтонских поэтов) и «соленых» сказок </vt:lpstr>
      <vt:lpstr> Работа с альбомами «Пословицы о соли» и «Детские загадки о соли» </vt:lpstr>
      <vt:lpstr>Беседа «Легенды озера Эльтон»</vt:lpstr>
      <vt:lpstr>Рассматривание иллюстраций, фотографий озера Эльтон, набора открыток «Природный парк «Эльтонский».</vt:lpstr>
      <vt:lpstr>Дидактические игры</vt:lpstr>
      <vt:lpstr>Непосредственно образовательная деятельность  «Золотое озеро»</vt:lpstr>
      <vt:lpstr>Презентация PowerPoint</vt:lpstr>
      <vt:lpstr>Работа с макетом озера Эльтон</vt:lpstr>
      <vt:lpstr>Игра «Разведчики-следопыты»</vt:lpstr>
      <vt:lpstr>Рисование «Закат на озере Эльтон»</vt:lpstr>
      <vt:lpstr>Непосредственно образовательная деятельность «Волшебница – соль»</vt:lpstr>
      <vt:lpstr>Рисование солью и песком</vt:lpstr>
      <vt:lpstr>Презентация PowerPoint</vt:lpstr>
      <vt:lpstr>Изготовление поделок из соленого теста</vt:lpstr>
      <vt:lpstr>Презентация PowerPoint</vt:lpstr>
      <vt:lpstr>Экспериментальная деятельность:  - сравнение соли озера и соли, купленной в магазине. </vt:lpstr>
      <vt:lpstr>Экспериментальная деятельность:  - сравнение грязи озера с глиной и песком. </vt:lpstr>
      <vt:lpstr> Экспериментальная деятельность:  - сравнение рапы и воды.  </vt:lpstr>
      <vt:lpstr>Посещение визит центра природного парка </vt:lpstr>
      <vt:lpstr>Экскурсия на озеро Эльтон</vt:lpstr>
      <vt:lpstr>Презентация PowerPoint</vt:lpstr>
      <vt:lpstr>Экскурсия «В царстве солянок»</vt:lpstr>
      <vt:lpstr>Презентация PowerPoint</vt:lpstr>
      <vt:lpstr>Коллаж с семейными фотографиями «Путешествие на озеро»</vt:lpstr>
      <vt:lpstr>Портрет озера Эльтон</vt:lpstr>
      <vt:lpstr>Презентация PowerPoint</vt:lpstr>
      <vt:lpstr>Презентация PowerPoint</vt:lpstr>
      <vt:lpstr>Оформление мини-музея озера Эльтон</vt:lpstr>
      <vt:lpstr>Презентация PowerPoint</vt:lpstr>
      <vt:lpstr>Заключительные мероприятия проекта:</vt:lpstr>
      <vt:lpstr>Выставка</vt:lpstr>
      <vt:lpstr>Презентация PowerPoint</vt:lpstr>
      <vt:lpstr>Презентация PowerPoint</vt:lpstr>
    </vt:vector>
  </TitlesOfParts>
  <Company>KINDER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ЖЕМЧУЖИНА ЗАВОЛЖЬЯ</dc:title>
  <dc:creator>KINDER</dc:creator>
  <cp:lastModifiedBy>Галина</cp:lastModifiedBy>
  <cp:revision>100</cp:revision>
  <dcterms:created xsi:type="dcterms:W3CDTF">2013-04-10T13:44:29Z</dcterms:created>
  <dcterms:modified xsi:type="dcterms:W3CDTF">2015-05-14T06:27:06Z</dcterms:modified>
</cp:coreProperties>
</file>