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92" r:id="rId3"/>
    <p:sldId id="259" r:id="rId4"/>
    <p:sldId id="295" r:id="rId5"/>
    <p:sldId id="271" r:id="rId6"/>
    <p:sldId id="302" r:id="rId7"/>
    <p:sldId id="263" r:id="rId8"/>
    <p:sldId id="300" r:id="rId9"/>
    <p:sldId id="267" r:id="rId10"/>
    <p:sldId id="299" r:id="rId11"/>
    <p:sldId id="301" r:id="rId12"/>
    <p:sldId id="273" r:id="rId13"/>
    <p:sldId id="293" r:id="rId14"/>
    <p:sldId id="274" r:id="rId15"/>
    <p:sldId id="296" r:id="rId16"/>
    <p:sldId id="275" r:id="rId17"/>
    <p:sldId id="276" r:id="rId18"/>
    <p:sldId id="304" r:id="rId19"/>
    <p:sldId id="305" r:id="rId20"/>
    <p:sldId id="307" r:id="rId21"/>
    <p:sldId id="306" r:id="rId22"/>
    <p:sldId id="308" r:id="rId23"/>
    <p:sldId id="309" r:id="rId24"/>
    <p:sldId id="310" r:id="rId25"/>
    <p:sldId id="312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CC"/>
    <a:srgbClr val="DA5800"/>
    <a:srgbClr val="FF0000"/>
    <a:srgbClr val="FF6600"/>
    <a:srgbClr val="660033"/>
    <a:srgbClr val="A500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:\Картинки ПРИГОДЯТСЯ\краски, кисти и т.д\gokkusagi-boya-taneler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3" y="0"/>
            <a:ext cx="9146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74" y="4941168"/>
            <a:ext cx="90697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B0F0"/>
              </a:extrusionClr>
              <a:contourClr>
                <a:srgbClr val="7030A0"/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Жанры </a:t>
            </a:r>
          </a:p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изобразительного искусства</a:t>
            </a:r>
            <a:endParaRPr lang="ru-RU" sz="50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РАЗОБРАТЬ\фоны\wooden-frame-backgrounds-wallpap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6281814"/>
            <a:ext cx="6075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«Яблоки </a:t>
            </a:r>
            <a:r>
              <a:rPr lang="ru-RU" sz="2800" b="1" dirty="0"/>
              <a:t>в </a:t>
            </a:r>
            <a:r>
              <a:rPr lang="ru-RU" sz="2800" b="1" dirty="0" smtClean="0"/>
              <a:t>вазе» </a:t>
            </a:r>
            <a:r>
              <a:rPr lang="ru-RU" sz="2800" b="1" dirty="0"/>
              <a:t>Рыжий Николай</a:t>
            </a:r>
          </a:p>
        </p:txBody>
      </p:sp>
      <p:pic>
        <p:nvPicPr>
          <p:cNvPr id="1026" name="Picture 2" descr="http://img1.liveinternet.ru/images/foto/b/1/apps/1/306/1306675_yabloki_v_va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15" y="692696"/>
            <a:ext cx="7271370" cy="54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РАЗОБРАТЬ\фоны\wooden-frame-backgrounds-wallpap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X:\Картинки ПРИГОДЯТСЯ\натюрморт\9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748345"/>
            <a:ext cx="720512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X:\Картинки ПРИГОДЯТСЯ\профессии\художник\chudogn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431" y="1639698"/>
            <a:ext cx="4659437" cy="447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FF6600"/>
                </a:solidFill>
                <a:latin typeface="Book Antiqua" pitchFamily="18" charset="0"/>
              </a:rPr>
              <a:t>         Сюжетно-     </a:t>
            </a:r>
          </a:p>
          <a:p>
            <a:r>
              <a:rPr lang="ru-RU" sz="3600" b="1" i="1" dirty="0">
                <a:solidFill>
                  <a:srgbClr val="FF6600"/>
                </a:solidFill>
                <a:latin typeface="Book Antiqua" pitchFamily="18" charset="0"/>
              </a:rPr>
              <a:t> </a:t>
            </a:r>
            <a:r>
              <a:rPr lang="ru-RU" sz="3600" b="1" i="1" dirty="0" smtClean="0">
                <a:solidFill>
                  <a:srgbClr val="FF6600"/>
                </a:solidFill>
                <a:latin typeface="Book Antiqua" pitchFamily="18" charset="0"/>
              </a:rPr>
              <a:t> тематическая    </a:t>
            </a:r>
          </a:p>
          <a:p>
            <a:r>
              <a:rPr lang="ru-RU" sz="3600" b="1" i="1" dirty="0">
                <a:solidFill>
                  <a:srgbClr val="FF6600"/>
                </a:solidFill>
                <a:latin typeface="Book Antiqua" pitchFamily="18" charset="0"/>
              </a:rPr>
              <a:t> </a:t>
            </a:r>
            <a:r>
              <a:rPr lang="ru-RU" sz="3600" b="1" i="1" dirty="0" smtClean="0">
                <a:solidFill>
                  <a:srgbClr val="FF6600"/>
                </a:solidFill>
                <a:latin typeface="Book Antiqua" pitchFamily="18" charset="0"/>
              </a:rPr>
              <a:t>                  картина </a:t>
            </a:r>
          </a:p>
          <a:p>
            <a:r>
              <a:rPr lang="ru-RU" sz="2400" b="1" i="1" dirty="0" smtClean="0">
                <a:solidFill>
                  <a:srgbClr val="FF6600"/>
                </a:solidFill>
                <a:latin typeface="Book Antiqua" pitchFamily="18" charset="0"/>
              </a:rPr>
              <a:t>– </a:t>
            </a:r>
            <a:r>
              <a:rPr lang="ru-RU" sz="2400" b="1" i="1" dirty="0">
                <a:solidFill>
                  <a:srgbClr val="FF6600"/>
                </a:solidFill>
                <a:latin typeface="Book Antiqua" pitchFamily="18" charset="0"/>
              </a:rPr>
              <a:t>определение своеобразного скрещения традиционных жанров живописи, которое способствовало созданию крупномасштабных произведений на социально значимые темы с четко выраженной фабулой, сюжетным действием, многофигурной композицией.</a:t>
            </a:r>
          </a:p>
        </p:txBody>
      </p:sp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РАЗОБРАТЬ\фоны\wooden-frame-backgrounds-wallpap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st.stranamam.ru/data/cache/2011feb/21/10/1477575_44109-650x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741274"/>
            <a:ext cx="7202779" cy="542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A50021"/>
                </a:solidFill>
                <a:latin typeface="Book Antiqua" pitchFamily="18" charset="0"/>
              </a:rPr>
              <a:t>Исторический</a:t>
            </a:r>
            <a:r>
              <a:rPr lang="ru-RU" sz="2400" b="1" i="1" dirty="0" smtClean="0">
                <a:solidFill>
                  <a:srgbClr val="A50021"/>
                </a:solidFill>
                <a:latin typeface="Book Antiqua" pitchFamily="18" charset="0"/>
              </a:rPr>
              <a:t> – </a:t>
            </a:r>
            <a:r>
              <a:rPr lang="ru-RU" sz="2400" b="1" i="1" dirty="0">
                <a:solidFill>
                  <a:srgbClr val="A50021"/>
                </a:solidFill>
                <a:latin typeface="Book Antiqua" pitchFamily="18" charset="0"/>
              </a:rPr>
              <a:t>один из основных жанров изобразительного искусства, посвященный историческим событиям прошлого и современности, социально значимым явлениям в истории народов. </a:t>
            </a:r>
          </a:p>
        </p:txBody>
      </p:sp>
      <p:pic>
        <p:nvPicPr>
          <p:cNvPr id="3" name="Picture 2" descr="http://www.pay-lessrealty.com/wp-content/uploads/ar129953550218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42966"/>
            <a:ext cx="6012668" cy="47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РАЗОБРАТЬ\фоны\wooden-frame-backgrounds-wallpap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6237312"/>
            <a:ext cx="4137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И.С. Куликов. «Пряхи». </a:t>
            </a:r>
            <a:endParaRPr lang="ru-RU" sz="2800" b="1" dirty="0"/>
          </a:p>
        </p:txBody>
      </p:sp>
      <p:pic>
        <p:nvPicPr>
          <p:cNvPr id="17410" name="Picture 2" descr="X:\Детсад\МЕРОПРИЯТИЯ РАЗВЛЕЧЕНИЯ\ПОСИДЕЛКИ\фотоподборки\image_4d2d82cbed0c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736" y="692696"/>
            <a:ext cx="730945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X:\Картинки ПРИГОДЯТСЯ\мастера за работой\97787420_0_825d5_f8fc043_orig_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453682"/>
            <a:ext cx="73691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Народно-прикладное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искусство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X:\Картинки ПРИГОДЯТСЯ\народные промыслы\филимоновская игрушка\фото 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479" y="260710"/>
            <a:ext cx="4450525" cy="15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X:\Картинки ПРИГОДЯТСЯ\народные промыслы\филимоновская игрушка\фото и рисунки\1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19099"/>
            <a:ext cx="3802775" cy="567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X:\Картинки ПРИГОДЯТСЯ\народные промыслы\филимоновская игрушка\фото и рисунки\всадник на козл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89915"/>
            <a:ext cx="3082001" cy="4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138" y="188640"/>
            <a:ext cx="8130111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Дымковская игрушка</a:t>
            </a:r>
            <a:endParaRPr lang="ru-RU" sz="54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483" name="Picture 3" descr="X:\Картинки ПРИГОДЯТСЯ\народные промыслы\дымковская игрушка\11042014_a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100374"/>
            <a:ext cx="2384797" cy="264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X:\Картинки ПРИГОДЯТСЯ\народные промыслы\дымковская игрушка\9e0c2a44b89259a9b6675bb4efd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11970"/>
            <a:ext cx="2736304" cy="55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X:\Картинки ПРИГОДЯТСЯ\народные промыслы\дымковская игрушка\9e1b0ef4a28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3789040"/>
            <a:ext cx="4249380" cy="29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X:\Картинки ПРИГОДЯТСЯ\народные промыслы\дымковская игрушка\dymkovo_toys_1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100373"/>
            <a:ext cx="2272685" cy="29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X:\Картинки ПРИГОДЯТСЯ\народные промыслы\городецкая роспись\1923453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1224616"/>
            <a:ext cx="2160240" cy="545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X:\Картинки ПРИГОДЯТСЯ\народные промыслы\городецкая роспись\Узор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09" y="5085184"/>
            <a:ext cx="1990843" cy="14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X:\Картинки ПРИГОДЯТСЯ\народные промыслы\городецкая роспись\Игрушка конь-качалка C11-1759 (1-1)-733x5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071" y="208604"/>
            <a:ext cx="5008009" cy="398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X:\Картинки ПРИГОДЯТСЯ\народные промыслы\городецкая роспись\1401532488_769867_67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4005064"/>
            <a:ext cx="3746817" cy="26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6" y="221899"/>
            <a:ext cx="3260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Городец</a:t>
            </a:r>
            <a:endParaRPr lang="ru-RU" sz="5400" b="1" cap="all" spc="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7907"/>
            <a:ext cx="480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  <a:latin typeface="Book Antiqua" pitchFamily="18" charset="0"/>
              </a:rPr>
              <a:t>Портрет</a:t>
            </a:r>
            <a:r>
              <a:rPr lang="ru-RU" sz="2400" b="1" i="1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chemeClr val="accent2"/>
                </a:solidFill>
                <a:latin typeface="Book Antiqua" pitchFamily="18" charset="0"/>
              </a:rPr>
              <a:t>- жанр изобразительного искусства, посвященный изображению человека или группы людей; разновидности — автопортрет, групповой портрет, парадный, камерный, костюмированный портрет, миниатюра портретная, парсуна.</a:t>
            </a:r>
          </a:p>
        </p:txBody>
      </p:sp>
      <p:pic>
        <p:nvPicPr>
          <p:cNvPr id="3" name="Picture 2" descr="X:\Картинки ПРИГОДЯТСЯ\профессии\large-12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75839" cy="39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732"/>
            <a:ext cx="328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Хохлома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4" name="Picture 2" descr="X:\Детсад\МЕРОПРИЯТИЯ РАЗВЛЕЧЕНИЯ\8 марта 2015\САМОВАР\изображения самовара\0004-003-LEGENDA-Raznoe-rasskazyvajut-st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574283" cy="56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X:\Детсад\МЕРОПРИЯТИЯ РАЗВЛЕЧЕНИЯ\8 марта 2015\САМОВАР\изображения самовара\samovar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5803" y="260648"/>
            <a:ext cx="4041266" cy="61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23310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/>
                <a:latin typeface="Book Antiqua" pitchFamily="18" charset="0"/>
              </a:rPr>
              <a:t>Гжель</a:t>
            </a:r>
            <a:endParaRPr lang="ru-RU" sz="6000" b="1" i="1" cap="none" spc="0" dirty="0">
              <a:ln w="38100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/>
              <a:latin typeface="Book Antiqua" pitchFamily="18" charset="0"/>
            </a:endParaRPr>
          </a:p>
        </p:txBody>
      </p:sp>
      <p:pic>
        <p:nvPicPr>
          <p:cNvPr id="22532" name="Picture 4" descr="X:\Детсад\МЕРОПРИЯТИЯ РАЗВЛЕЧЕНИЯ\8 марта 2015\САМОВАР\изображения самовара\4-gzh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5"/>
            <a:ext cx="8346335" cy="555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455" y="188640"/>
            <a:ext cx="8661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Роспись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Полхов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-Майдана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X:\Картинки ПРИГОДЯТСЯ\народные промыслы\роспись Полхов-Майдана\1OA0v5pE4z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6" y="1040701"/>
            <a:ext cx="3167558" cy="27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X:\Картинки ПРИГОДЯТСЯ\народные промыслы\роспись Полхов-Майдана\l96atGRQ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57960"/>
            <a:ext cx="3554438" cy="2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X:\Картинки ПРИГОДЯТСЯ\народные промыслы\роспись Полхов-Майдана\maidan-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190" y="3140968"/>
            <a:ext cx="4663354" cy="35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X:\Картинки ПРИГОДЯТСЯ\народные промыслы\роспись Полхов-Майдана\полхов-майдан-украшение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47762"/>
            <a:ext cx="26003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Мезенская роспись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6628" name="Picture 4" descr="http://img0.liveinternet.ru/images/attach/c/6/89/500/89500468_2C6YvtMb1Q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0728"/>
            <a:ext cx="5112568" cy="46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ech-master.org/wp-content/gallery/mezenskaya/0_6f485_c81c7477_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4660" y="3314673"/>
            <a:ext cx="3803171" cy="33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-fotki.yandex.ru/get/17911/100348571.44d/0_cfff6_e0bfe482_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5" y="2492896"/>
            <a:ext cx="4525609" cy="38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img1.liveinternet.ru/images/foto/c/0/apps/4/405/4405955_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67062" y="692696"/>
            <a:ext cx="40415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Жостово</a:t>
            </a:r>
            <a:endParaRPr lang="ru-RU" sz="7200" b="1" cap="none" spc="0" dirty="0">
              <a:ln w="28575" cmpd="sng">
                <a:solidFill>
                  <a:srgbClr val="92D050"/>
                </a:solidFill>
                <a:prstDash val="solid"/>
              </a:ln>
              <a:solidFill>
                <a:srgbClr val="FF6600"/>
              </a:solidFill>
              <a:effectLst/>
            </a:endParaRPr>
          </a:p>
        </p:txBody>
      </p:sp>
      <p:pic>
        <p:nvPicPr>
          <p:cNvPr id="25608" name="Picture 8" descr="http://img-fotki.yandex.ru/get/3312/avtogvaramiya.1b/0_426e_6dbe9412_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39179"/>
            <a:ext cx="3888432" cy="30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9081" y="3755365"/>
            <a:ext cx="1989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A5800"/>
                </a:solidFill>
                <a:effectLst/>
              </a:rPr>
              <a:t>Бирюльки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A58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004" y="4257409"/>
            <a:ext cx="3240360" cy="23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X:\Детсад\МЕРОПРИЯТИЯ РАЗВЛЕЧЕНИЯ\8 марта 2015\МАТРЁШКИ\картинки Матрёшки\0014-034-Vsjo-eto-PODOB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44803"/>
            <a:ext cx="3384376" cy="19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:\Картинки ПРИГОДЯТСЯ\игрушки\children-toy-vector-clipart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651319"/>
            <a:ext cx="3006889" cy="23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lav-museum.ru/wp-content/gallery/igrushka/385-p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28" y="3451335"/>
            <a:ext cx="2442903" cy="32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04048" y="1249596"/>
            <a:ext cx="33127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A5800"/>
                </a:solidFill>
                <a:effectLst/>
              </a:rPr>
              <a:t>Лошадка-качалка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A5800"/>
              </a:solidFill>
              <a:effectLst/>
            </a:endParaRPr>
          </a:p>
        </p:txBody>
      </p:sp>
      <p:pic>
        <p:nvPicPr>
          <p:cNvPr id="2058" name="Picture 10" descr="http://37sp.ru/upload/pic/72842766ea31ac5a7775024feb589130b39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9252"/>
            <a:ext cx="8421197" cy="12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0697" y="1772816"/>
            <a:ext cx="1992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A5800"/>
                </a:solidFill>
                <a:effectLst/>
              </a:rPr>
              <a:t>Матрёшка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A58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68054" y="5229200"/>
            <a:ext cx="24316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A5800"/>
                </a:solidFill>
                <a:effectLst/>
              </a:rPr>
              <a:t>Игрушка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A5800"/>
                </a:solidFill>
                <a:effectLst/>
              </a:rPr>
              <a:t>с движением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A58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32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:\Картинки ПРИГОДЯТСЯ\профессии\anywalls.com-67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404664"/>
            <a:ext cx="5256584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Спасибо!!!</a:t>
            </a:r>
            <a:endParaRPr lang="ru-RU" sz="54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РАЗОБРАТЬ\фоны\wooden-frame-backgrounds-wallpap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7863" y="2492896"/>
            <a:ext cx="34425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В. А. Тропинин. "Портрет Пушкина". 1827 г. Холст, масло.</a:t>
            </a:r>
          </a:p>
        </p:txBody>
      </p:sp>
      <p:sp>
        <p:nvSpPr>
          <p:cNvPr id="3" name="AutoShape 2" descr="https://otvet.imgsmail.ru/download/4bf2184fc53e5cc381216afee44d94d7_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4104456" cy="55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РАЗОБРАТЬ\фоны\wooden-frame-backgrounds-wallpap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X:\Картинки ПРИГОДЯТСЯ\Иван Фомич Хруцкий\1409025760_portret-malchika-v-solomennoy-shlya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497" y="652498"/>
            <a:ext cx="4467851" cy="55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216944"/>
            <a:ext cx="2520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И.Ф. </a:t>
            </a:r>
            <a:r>
              <a:rPr lang="ru-RU" sz="2800" b="1" dirty="0" err="1" smtClean="0"/>
              <a:t>Хруцкий</a:t>
            </a:r>
            <a:r>
              <a:rPr lang="ru-RU" sz="2800" b="1" dirty="0" smtClean="0"/>
              <a:t>. «Портрет мальчика в соломенной шляпе".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029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Картинки ПРИГОДЯТСЯ\анимированные\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688" y="153828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2722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Book Antiqua" pitchFamily="18" charset="0"/>
              </a:rPr>
              <a:t>Пейзаж</a:t>
            </a:r>
            <a:r>
              <a:rPr lang="ru-RU" sz="2400" b="1" i="1" dirty="0" smtClean="0">
                <a:solidFill>
                  <a:srgbClr val="0000FF"/>
                </a:solidFill>
                <a:latin typeface="Book Antiqua" pitchFamily="18" charset="0"/>
              </a:rPr>
              <a:t> - </a:t>
            </a:r>
            <a:r>
              <a:rPr lang="ru-RU" sz="2400" b="1" i="1" dirty="0">
                <a:solidFill>
                  <a:srgbClr val="0000FF"/>
                </a:solidFill>
                <a:latin typeface="Book Antiqua" pitchFamily="18" charset="0"/>
              </a:rPr>
              <a:t>изображение какой-либо местности, картин природы: рек, гор, полей, лесов, сельского или городского ландшафта; по предмету изображения выделяют архитектурный, индустриальный пейзаж, </a:t>
            </a:r>
            <a:r>
              <a:rPr lang="ru-RU" sz="2400" b="1" i="1" dirty="0" err="1">
                <a:solidFill>
                  <a:srgbClr val="0000FF"/>
                </a:solidFill>
                <a:latin typeface="Book Antiqua" pitchFamily="18" charset="0"/>
              </a:rPr>
              <a:t>ведуту</a:t>
            </a:r>
            <a:r>
              <a:rPr lang="ru-RU" sz="2400" b="1" i="1" dirty="0">
                <a:solidFill>
                  <a:srgbClr val="0000FF"/>
                </a:solidFill>
                <a:latin typeface="Book Antiqua" pitchFamily="18" charset="0"/>
              </a:rPr>
              <a:t>, марину (изображает море), исторический и фантастический (футурологический) пейзаж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РАЗОБРАТЬ\фоны\wooden-frame-backgrounds-wallpap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X:\Картинки ПРИГОДЯТСЯ\Левитан И.И\img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940" y="692696"/>
            <a:ext cx="730393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Картинки ПРИГОДЯТСЯ\краски, кисти и т.д\9oboev.ru-14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187359"/>
            <a:ext cx="6018882" cy="45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660033"/>
                </a:solidFill>
                <a:latin typeface="Book Antiqua" pitchFamily="18" charset="0"/>
              </a:rPr>
              <a:t>Анималистический</a:t>
            </a:r>
            <a:r>
              <a:rPr lang="ru-RU" sz="2400" b="1" i="1" dirty="0" smtClean="0">
                <a:solidFill>
                  <a:srgbClr val="660033"/>
                </a:solidFill>
                <a:latin typeface="Book Antiqua" pitchFamily="18" charset="0"/>
              </a:rPr>
              <a:t>– </a:t>
            </a:r>
            <a:r>
              <a:rPr lang="ru-RU" sz="2400" b="1" i="1" dirty="0">
                <a:solidFill>
                  <a:srgbClr val="660033"/>
                </a:solidFill>
                <a:latin typeface="Book Antiqua" pitchFamily="18" charset="0"/>
              </a:rPr>
              <a:t>связанный с изображением животных в живописи, скульптуре и графике; сочетает естественно-научные и художественные начала.</a:t>
            </a:r>
          </a:p>
        </p:txBody>
      </p:sp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РАЗОБРАТЬ\фоны\wooden-frame-backgrounds-wallpap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318" y="735735"/>
            <a:ext cx="724242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211669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Данчурова</a:t>
            </a:r>
            <a:r>
              <a:rPr lang="ru-RU" sz="2800" b="1" dirty="0" smtClean="0"/>
              <a:t> </a:t>
            </a:r>
            <a:r>
              <a:rPr lang="ru-RU" sz="2800" b="1" dirty="0"/>
              <a:t>Татьяна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35029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7349" y="90872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Book Antiqua" pitchFamily="18" charset="0"/>
              </a:rPr>
              <a:t>Натюрморт</a:t>
            </a:r>
            <a:r>
              <a:rPr lang="ru-RU" sz="2400" b="1" i="1" dirty="0" smtClean="0">
                <a:solidFill>
                  <a:srgbClr val="00B050"/>
                </a:solidFill>
                <a:latin typeface="Book Antiqua" pitchFamily="18" charset="0"/>
              </a:rPr>
              <a:t>– </a:t>
            </a:r>
            <a:r>
              <a:rPr lang="ru-RU" sz="2400" b="1" i="1" dirty="0">
                <a:solidFill>
                  <a:srgbClr val="00B050"/>
                </a:solidFill>
                <a:latin typeface="Book Antiqua" pitchFamily="18" charset="0"/>
              </a:rPr>
              <a:t>жанр изобразительного искусства, показывающий неодушевленные предметы, размещенные в реальной бытовой среде и организованные в определенную группу; картина с изображением предметов обихода, цветов, плодов, битой дичи, выловленной рыбы.</a:t>
            </a:r>
          </a:p>
        </p:txBody>
      </p:sp>
      <p:pic>
        <p:nvPicPr>
          <p:cNvPr id="3" name="Picture 2" descr="X:\Картинки ПРИГОДЯТСЯ\краски, кисти и т.д\1024_768_201001190928511281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206" y="476672"/>
            <a:ext cx="428977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2788</TotalTime>
  <Words>261</Words>
  <Application>Microsoft Office PowerPoint</Application>
  <PresentationFormat>Экран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Сантей</dc:creator>
  <cp:lastModifiedBy>Сантей</cp:lastModifiedBy>
  <cp:revision>65</cp:revision>
  <dcterms:created xsi:type="dcterms:W3CDTF">2015-07-24T03:36:47Z</dcterms:created>
  <dcterms:modified xsi:type="dcterms:W3CDTF">2015-08-05T00:26:10Z</dcterms:modified>
</cp:coreProperties>
</file>