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C:\Users\Сергей\Desktop\PICT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42910" y="4929198"/>
            <a:ext cx="7358114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Вас приветствует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МДОУ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ДСКВ №2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«Ромашка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Талдом, Юбилейный, дом 47 «А»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Tm="271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97634"/>
          </a:xfrm>
          <a:solidFill>
            <a:srgbClr val="FFFF99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В настоящее время детский сад посещают 310 детей.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Из них –дети из многодетных семей -37 человек.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Дети с ОВЗ -4 человека.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Дети , находящиеся под опекой-3 человека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Picture 11" descr="C:\Users\Rocket\Desktop\0_7d6a4_4588a2a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3048000" cy="1195386"/>
          </a:xfrm>
          <a:prstGeom prst="rect">
            <a:avLst/>
          </a:prstGeom>
          <a:noFill/>
        </p:spPr>
      </p:pic>
      <p:pic>
        <p:nvPicPr>
          <p:cNvPr id="1037" name="Picture 13" descr="C:\Users\Rocket\Desktop\0_7d692_3c9f7bdf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14950"/>
            <a:ext cx="1500198" cy="1371600"/>
          </a:xfrm>
          <a:prstGeom prst="rect">
            <a:avLst/>
          </a:prstGeom>
          <a:noFill/>
        </p:spPr>
      </p:pic>
      <p:pic>
        <p:nvPicPr>
          <p:cNvPr id="5123" name="Picture 3" descr="C:\Users\Rocket\Desktop\0_7b073_566e824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6227763"/>
            <a:ext cx="1524000" cy="63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6226196"/>
          </a:xfrm>
          <a:solidFill>
            <a:srgbClr val="FFFF99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 состав  МДОУДСКВ «Ромашка» насчитывает  42  человека.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12 сотрудников  имеют высшую квалификационную категорию,  12-первую 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 воспитателя –вторую категорию,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 человек работают по стажу.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детском саду  коррекционную работу ведут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 учителя –логопеда , педагог–психолог 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2 музыкальных руководителя , инструктор по физической культуре.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4" name="Picture 10" descr="C:\Users\Rocket\Desktop\5ee1d5fe3e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286388"/>
            <a:ext cx="2071702" cy="1233491"/>
          </a:xfrm>
          <a:prstGeom prst="rect">
            <a:avLst/>
          </a:prstGeom>
          <a:noFill/>
        </p:spPr>
      </p:pic>
      <p:pic>
        <p:nvPicPr>
          <p:cNvPr id="1035" name="Picture 11" descr="C:\Users\Rocket\Desktop\0_7c671_ee13fbc0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1000132" cy="70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154758"/>
          </a:xfrm>
          <a:solidFill>
            <a:srgbClr val="FFFF99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достижения: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 нашего детского сада неоднократно  принимали участие в Муниципальном конкурсе педагогического мастерства«Педагог года»,занимали призовые места . В 2013 году воспитатель Жукова С.Н. принимала участие в областном конкурсе «Воспитатель года Подмосковья».</a:t>
            </a:r>
            <a:b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Ежегодно на базе нашего детского сада проводятся методические объединения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Rocket\Desktop\75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00042"/>
            <a:ext cx="928694" cy="812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solidFill>
            <a:srgbClr val="FFFF99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Наш детский сад уже много лет успешно сотрудничает с сотрудниками краеведческого музея и районной библиотеки . Наши дети посещают различные экспозиции и выставки. Также ежегодно , в сентябре ребята имеют возможность посетить заказник «Журавлиная родина».Неоднократно совершались экскурсии по достопримечательностям Талдомского района : в село Спас –Угол на родину  писателя М.Е. Салтыкова –Щедрина ,в  село </a:t>
            </a:r>
            <a:r>
              <a:rPr lang="ru-RU" sz="3200" dirty="0" err="1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Маклаково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200" dirty="0" err="1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Александро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– Невский женский монастырь.  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Rocket\Desktop\0_68534_324c51f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14380" cy="91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  <a:solidFill>
            <a:srgbClr val="FFFF99"/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Воспитанники нашего детского сада принимают участие в районных мероприятиях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районный фестиваль детского творчества «Радуга»-2012г,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 Фестиваль спортивных семей»-2013г 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детский спортивный праздник «Журавленок»-2012 -2013г 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«Фестиваль спорта»-2014 г.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Наши  ребята  ежегодно выступают  на  мероприятиях , посвященных  Дню защиты детей.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5" name="Picture 3" descr="C:\Users\Rocket\Desktop\4405974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882624" cy="661968"/>
          </a:xfrm>
          <a:prstGeom prst="rect">
            <a:avLst/>
          </a:prstGeom>
          <a:noFill/>
        </p:spPr>
      </p:pic>
      <p:pic>
        <p:nvPicPr>
          <p:cNvPr id="3076" name="Picture 4" descr="C:\Users\Rocket\Desktop\4405978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357430"/>
            <a:ext cx="714380" cy="620716"/>
          </a:xfrm>
          <a:prstGeom prst="rect">
            <a:avLst/>
          </a:prstGeom>
          <a:noFill/>
        </p:spPr>
      </p:pic>
      <p:pic>
        <p:nvPicPr>
          <p:cNvPr id="3078" name="Picture 6" descr="C:\Users\Rocket\Desktop\0_698b6_ca442704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429264"/>
            <a:ext cx="200979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 В настоящее время детский сад посещают 310 детей.         Из них –дети из многодетных семей -37 человек.         Дети с ОВЗ -4 человека.        Дети , находящиеся под опекой-3 человека</vt:lpstr>
      <vt:lpstr>Педагогический  состав  МДОУДСКВ «Ромашка» насчитывает  42  человека.   12 сотрудников  имеют высшую квалификационную категорию,  12-первую , 2 воспитателя –вторую категорию, 6 человек работают по стажу.  В детском саду  коррекционную работу ведут  3 учителя –логопеда , педагог–психолог ,  2 музыкальных руководителя , инструктор по физической культуре.</vt:lpstr>
      <vt:lpstr>Наши достижения: педагоги нашего детского сада неоднократно  принимали участие в Муниципальном конкурсе педагогического мастерства«Педагог года»,занимали призовые места . В 2013 году воспитатель Жукова С.Н. принимала участие в областном конкурсе «Воспитатель года Подмосковья». Ежегодно на базе нашего детского сада проводятся методические объединения </vt:lpstr>
      <vt:lpstr>Наш детский сад уже много лет успешно сотрудничает с сотрудниками краеведческого музея и районной библиотеки . Наши дети посещают различные экспозиции и выставки. Также ежегодно , в сентябре ребята имеют возможность посетить заказник «Журавлиная родина».Неоднократно совершались экскурсии по достопримечательностям Талдомского района : в село Спас –Угол на родину  писателя М.Е. Салтыкова –Щедрина ,в  село Маклаково в Александро – Невский женский монастырь.   </vt:lpstr>
      <vt:lpstr>   Воспитанники нашего детского сада принимают участие в районных мероприятиях :  районный фестиваль детского творчества «Радуга»-2012г,   « Фестиваль спортивных семей»-2013г ,   детский спортивный праздник «Журавленок»-2012 -2013г ,  «Фестиваль спорта»-2014 г.   Наши  ребята  ежегодно выступают  на  мероприятиях , посвященных  Дню защиты детей.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Rocket</dc:creator>
  <cp:lastModifiedBy>Rocket</cp:lastModifiedBy>
  <cp:revision>22</cp:revision>
  <dcterms:created xsi:type="dcterms:W3CDTF">2015-02-06T13:10:37Z</dcterms:created>
  <dcterms:modified xsi:type="dcterms:W3CDTF">2015-07-04T13:40:56Z</dcterms:modified>
</cp:coreProperties>
</file>