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1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img13.nnm.ru/2/f/9/d/0/b7fcf7b01564d57974370413e94.gi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g15.nnm.ru/1/8/3/a/7/af5e806d6428807637535f6dabd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g13.nnm.ru/4/3/6/5/6/cfd927b1b37082688db81b862cc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15.nnm.ru/9/4/5/7/d/10e7ae85af13975d16856ac3294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15.nnm.ru/9/e/3/1/0/4e35a70d4b0056d663ed729c427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g15.nnm.ru/e/f/4/8/0/b1f62d3005199d6b1bfa1b89f4a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g15.nnm.ru/d/4/1/2/3/f3500cace3872a153f4c925bd1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13.nnm.ru/e/5/4/2/9/f0a43ee5111e339603120a820dc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g15.nnm.ru/3/4/4/d/5/9e93439c1d751395cc8d480ca90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g15.nnm.ru/a/f/e/1/e/87fba60903a72553d9e35753717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g15.nnm.ru/d/5/0/e/f/235d31ccd65e3cc82d9d11a7c19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42918"/>
            <a:ext cx="7854696" cy="1785950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/>
              <a:t>Театр</a:t>
            </a:r>
            <a:endParaRPr lang="ru-RU" sz="9600" dirty="0"/>
          </a:p>
        </p:txBody>
      </p:sp>
      <p:pic>
        <p:nvPicPr>
          <p:cNvPr id="4" name="Рисунок 3" descr="картинка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285992"/>
            <a:ext cx="5095875" cy="433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000240"/>
            <a:ext cx="321471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500042"/>
            <a:ext cx="492922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 второй половине XIX в. в истории русского театра наступает новая эпоха — на сцене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появляются пьесы великого русского драматурга А. Н. Островского. Драматургия Островского — это целый театр,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в этом театре выросла плеяда талантливейших актеров, прославивших русское театральное искусство.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А.Н. Островский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4" name="Picture 4" descr="ml_objects49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3420341" cy="43894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ml_objects5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86314" y="1595256"/>
            <a:ext cx="4051297" cy="494999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57290" y="1643050"/>
            <a:ext cx="721523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Поднимается занавес,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Начинается тайное действо,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Чудо без чудес, а вернее чудо среди бела дня!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Русский театр зародился в глубокой древности в народном творчестве — обряды, праздники. Со временем обряды потеряли свое магическое значение и превратились в игры-представления.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картинк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2214554"/>
            <a:ext cx="466624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1431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По-настоящему театр появился в 17 веке — это были придворный и школьный театры. Школьный театр появился при Славяно-греко-латинской академии. Пьесы писались преподавателями и ставились учащимися по праздникам.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картинк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928938"/>
            <a:ext cx="5402603" cy="364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Театральное дело, заглохшее с кончиной Алексея Михайловича, было возобновлено Петром</a:t>
            </a:r>
            <a:r>
              <a:rPr lang="en-US" sz="3200" dirty="0" smtClean="0">
                <a:solidFill>
                  <a:schemeClr val="tx1"/>
                </a:solidFill>
              </a:rPr>
              <a:t> I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картинк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428868"/>
            <a:ext cx="800105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5717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Екатерина II придавала театру высокое воспитательно-образовательное значение. Но на самом деле театр оставался благонравным развлечением, в котором балеты, оперы и драматические представления играли совершенно одинаковую роль.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картинк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143248"/>
            <a:ext cx="479416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 Екатерине II славились частные  театры Румянцева, Волконского; у гр. Шереметева было целых четыре театра.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картинк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14144" y="2258409"/>
            <a:ext cx="5315712" cy="374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chemeClr val="tx1"/>
                </a:solidFill>
              </a:rPr>
              <a:t>Несмотря на то, что директором первого русского национального театра основанного в 1756 г. стал А. П. Сумароков, ведущую роль в нем сыграл выдающийся театральный деятель Федор Григорьевич Волков.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картинк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071678"/>
            <a:ext cx="56197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214554"/>
            <a:ext cx="346452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14290"/>
            <a:ext cx="742476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Слух о спектаклях в Ярославле дошел и до столицы. За Фёдором Волковым закрепилось имя отца русского театра, данное ему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И. В. Белинским.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 rot="10800000" flipV="1">
            <a:off x="357155" y="192551"/>
            <a:ext cx="82153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Вершиной развития драматургии и театра в XVIII в. стала комедия Д. И. Фонвизина «Недоросль».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Здесь впервые остро и смело говорилось о пагубном влиянии крепостного права на все стороны жизни.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Содержимое 6" descr="картинк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928802"/>
            <a:ext cx="628654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86</TotalTime>
  <Words>254</Words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Русский театр зародился в глубокой древности в народном творчестве — обряды, праздники. Со временем обряды потеряли свое магическое значение и превратились в игры-представления.</vt:lpstr>
      <vt:lpstr>По-настоящему театр появился в 17 веке — это были придворный и школьный театры. Школьный театр появился при Славяно-греко-латинской академии. Пьесы писались преподавателями и ставились учащимися по праздникам.</vt:lpstr>
      <vt:lpstr>Театральное дело, заглохшее с кончиной Алексея Михайловича, было возобновлено Петром I.</vt:lpstr>
      <vt:lpstr>Екатерина II придавала театру высокое воспитательно-образовательное значение. Но на самом деле театр оставался благонравным развлечением, в котором балеты, оперы и драматические представления играли совершенно одинаковую роль.</vt:lpstr>
      <vt:lpstr>При Екатерине II славились частные  театры Румянцева, Волконского; у гр. Шереметева было целых четыре театра.</vt:lpstr>
      <vt:lpstr>  Несмотря на то, что директором первого русского национального театра основанного в 1756 г. стал А. П. Сумароков, ведущую роль в нем сыграл выдающийся театральный деятель Федор Григорьевич Волков.  </vt:lpstr>
      <vt:lpstr>Слайд 8</vt:lpstr>
      <vt:lpstr>Слайд 9</vt:lpstr>
      <vt:lpstr>Слайд 10</vt:lpstr>
      <vt:lpstr>А.Н. Островский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Александра</cp:lastModifiedBy>
  <cp:revision>12</cp:revision>
  <dcterms:modified xsi:type="dcterms:W3CDTF">2011-03-22T19:42:03Z</dcterms:modified>
</cp:coreProperties>
</file>