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edia\PRESENTASII\gotovie\yrok-Nosov\Zamazka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916113"/>
            <a:ext cx="8686800" cy="838200"/>
          </a:xfrm>
          <a:noFill/>
          <a:effectLst>
            <a:outerShdw dist="35921" dir="2700000" algn="ctr" rotWithShape="0">
              <a:schemeClr val="accent2"/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7200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НИКОЛАЙ НОСОВ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2997200"/>
            <a:ext cx="8686800" cy="706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i="1" smtClean="0">
                <a:solidFill>
                  <a:schemeClr val="accent2"/>
                </a:solidFill>
                <a:latin typeface="Arial" charset="0"/>
              </a:rPr>
              <a:t>Биография, произведения</a:t>
            </a:r>
          </a:p>
        </p:txBody>
      </p:sp>
      <p:pic>
        <p:nvPicPr>
          <p:cNvPr id="39940" name="Picture 4" descr="normal_bscap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933825"/>
            <a:ext cx="3340100" cy="2646363"/>
          </a:xfrm>
          <a:prstGeom prst="rect">
            <a:avLst/>
          </a:prstGeom>
          <a:noFill/>
        </p:spPr>
      </p:pic>
      <p:pic>
        <p:nvPicPr>
          <p:cNvPr id="39941" name="Picture 5" descr="normal_bscap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933825"/>
            <a:ext cx="4267200" cy="261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88899"/>
            <a:ext cx="8686800" cy="8382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Первый рассказ «Затейники» был издан в 1938 году</a:t>
            </a:r>
            <a:endParaRPr lang="ru-RU" dirty="0"/>
          </a:p>
        </p:txBody>
      </p:sp>
      <p:pic>
        <p:nvPicPr>
          <p:cNvPr id="4" name="Содержимое 3" descr="inventors-nikolay-nos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700213"/>
            <a:ext cx="3657600" cy="4162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404813"/>
            <a:ext cx="767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Arkhive" pitchFamily="34" charset="0"/>
              </a:rPr>
              <a:t>Каждая книга Носова имела шумный успех у детей.</a:t>
            </a:r>
          </a:p>
        </p:txBody>
      </p:sp>
      <p:pic>
        <p:nvPicPr>
          <p:cNvPr id="3" name="Рисунок 2" descr="K0KIICAV4FHXCCAMDR4HKCA9EW3GCCAEVNFUQCANMTH85CA5CITPSCAA2IKRDCA4YIM8OCA0QNMAOCAX8CTD7CAPUEZDICAPE78I8CAT3C6CECAX6SSV4CAKH0ZDYCAZPZ40ECAGJJXJNCA01M68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16859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44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1336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aleev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573463"/>
            <a:ext cx="22320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713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Arkhive" pitchFamily="34" charset="0"/>
              </a:rPr>
              <a:t>Заслуженную славу принесла писателю повесть-сказка «Приключения Незнайки и его друзей»,»Незнайка в солнечном городе» и «Незнайка на Луне»</a:t>
            </a:r>
          </a:p>
        </p:txBody>
      </p:sp>
      <p:pic>
        <p:nvPicPr>
          <p:cNvPr id="3" name="Рисунок 2" descr="neznayka-friends-nikolay-nos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1905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305290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789363"/>
            <a:ext cx="19288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g02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773238"/>
            <a:ext cx="3333750" cy="3324225"/>
          </a:xfrm>
          <a:prstGeom prst="rect">
            <a:avLst/>
          </a:prstGeom>
          <a:noFill/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1200" y="4011613"/>
            <a:ext cx="20478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676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latin typeface="Franklin Gothic Book" pitchFamily="34" charset="0"/>
              </a:rPr>
              <a:t>Послушайте один из рассказов    Н.Носова</a:t>
            </a:r>
          </a:p>
        </p:txBody>
      </p:sp>
      <p:pic>
        <p:nvPicPr>
          <p:cNvPr id="3" name="Zamaz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logo_phpB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928813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810500" y="11969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нажать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2030413"/>
            <a:ext cx="3413125" cy="1944687"/>
          </a:xfrm>
          <a:prstGeom prst="rect">
            <a:avLst/>
          </a:prstGeom>
          <a:noFill/>
        </p:spPr>
      </p:pic>
      <p:pic>
        <p:nvPicPr>
          <p:cNvPr id="4" name="Рисунок 3" descr="3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428750"/>
            <a:ext cx="303053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8316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Arkhive" pitchFamily="34" charset="0"/>
              </a:rPr>
              <a:t>Что вы знаете о Николае Носове?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1200" y="981075"/>
            <a:ext cx="818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Arkhive" pitchFamily="34" charset="0"/>
              </a:rPr>
              <a:t>Николай Носов –русский советский прозаик, драматург, все произведения для детей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349500"/>
            <a:ext cx="4392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khive" pitchFamily="34" charset="0"/>
                <a:ea typeface="Arial Unicode MS" pitchFamily="34" charset="-128"/>
                <a:cs typeface="Arial Unicode MS" pitchFamily="34" charset="-128"/>
              </a:rPr>
              <a:t>Николай Носов - придумал Незнайку и поселил вместе с другими коротышками в Цветочном городе</a:t>
            </a:r>
          </a:p>
        </p:txBody>
      </p:sp>
      <p:pic>
        <p:nvPicPr>
          <p:cNvPr id="5" name="Рисунок 4" descr="незнай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292600"/>
            <a:ext cx="19081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420938"/>
            <a:ext cx="249872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0084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00108"/>
            <a:ext cx="552608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khive" pitchFamily="34" charset="0"/>
              </a:rPr>
              <a:t>Биография</a:t>
            </a:r>
            <a:endParaRPr lang="ru-RU" dirty="0">
              <a:latin typeface="Arkhive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5" y="2643188"/>
            <a:ext cx="3328988" cy="3071812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Отец был актером эстрады и кинематографа, мать-рукодельница и певунья.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20383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643313"/>
            <a:ext cx="1876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1500188"/>
            <a:ext cx="657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khive" pitchFamily="34" charset="0"/>
              </a:rPr>
              <a:t>Родился Николай Носов в </a:t>
            </a:r>
            <a:r>
              <a:rPr lang="ru-RU" sz="2800" dirty="0">
                <a:latin typeface="+mj-lt"/>
              </a:rPr>
              <a:t>1908</a:t>
            </a:r>
            <a:r>
              <a:rPr lang="ru-RU" sz="2800" dirty="0">
                <a:latin typeface="Arkhive" pitchFamily="34" charset="0"/>
              </a:rPr>
              <a:t>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96975"/>
            <a:ext cx="4090987" cy="54498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8101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accent2"/>
                </a:solidFill>
              </a:rPr>
              <a:t>Маленький Николай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14" y="210266"/>
            <a:ext cx="8940763" cy="9395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Arkhive" pitchFamily="34" charset="0"/>
              </a:rPr>
              <a:t>Учиться мальчик начал в гимназии поселка Ирпень, недалеко от Киева, где прошло его детство.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Ирпень с высо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85875"/>
            <a:ext cx="5889625" cy="3671888"/>
          </a:xfrm>
        </p:spPr>
      </p:pic>
      <p:pic>
        <p:nvPicPr>
          <p:cNvPr id="5" name="Рисунок 4" descr="церковь в Ирпен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00025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6000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khive" pitchFamily="34" charset="0"/>
              </a:rPr>
              <a:t>Закончив  гимназию, он работал чернорабочим на бетонном заводе в Ирпени, потом на кирпичном в городе Буча.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000250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khive" pitchFamily="34" charset="0"/>
              </a:rPr>
              <a:t>В  19 лет поступил в Киевский художественный институт, затем перевелся в Московский государственный институт кинематографии.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3286125"/>
            <a:ext cx="585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khive" pitchFamily="34" charset="0"/>
              </a:rPr>
              <a:t>Во время Великой Отечественной войны ставил военно-технические фильмы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4572000"/>
            <a:ext cx="550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khive" pitchFamily="34" charset="0"/>
              </a:rPr>
              <a:t>До года работал в сфере кино: режиссер, постановщик.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мья Носов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857375"/>
            <a:ext cx="3048000" cy="45259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46038"/>
            <a:ext cx="9001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khive" pitchFamily="34" charset="0"/>
              </a:rPr>
              <a:t>В литературу пришел случайно: родился сын, и нужно было рассказывать ему все новые и новые сказки, забавные рассказы для него и его приятелей…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068638"/>
            <a:ext cx="4175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chemeClr val="accent2"/>
                </a:solidFill>
                <a:latin typeface="Arkhive" pitchFamily="34" charset="0"/>
              </a:rPr>
              <a:t>«Постепенно я понял, </a:t>
            </a:r>
          </a:p>
          <a:p>
            <a:pPr algn="ctr"/>
            <a:r>
              <a:rPr lang="ru-RU" sz="2800" i="1">
                <a:solidFill>
                  <a:schemeClr val="accent2"/>
                </a:solidFill>
                <a:latin typeface="Arkhive" pitchFamily="34" charset="0"/>
              </a:rPr>
              <a:t>что сочинять </a:t>
            </a:r>
          </a:p>
          <a:p>
            <a:pPr algn="ctr"/>
            <a:r>
              <a:rPr lang="ru-RU" sz="2800" i="1">
                <a:solidFill>
                  <a:schemeClr val="accent2"/>
                </a:solidFill>
                <a:latin typeface="Arkhive" pitchFamily="34" charset="0"/>
              </a:rPr>
              <a:t>для детей –</a:t>
            </a:r>
          </a:p>
          <a:p>
            <a:pPr algn="ctr"/>
            <a:r>
              <a:rPr lang="ru-RU" sz="2800" i="1">
                <a:solidFill>
                  <a:schemeClr val="accent2"/>
                </a:solidFill>
                <a:latin typeface="Arkhive" pitchFamily="34" charset="0"/>
              </a:rPr>
              <a:t> наилучшая работа.»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PresentationFormat>Экран (4:3)</PresentationFormat>
  <Paragraphs>25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НИКОЛАЙ НОСОВ</vt:lpstr>
      <vt:lpstr>Слайд 2</vt:lpstr>
      <vt:lpstr>Слайд 3</vt:lpstr>
      <vt:lpstr>Слайд 4</vt:lpstr>
      <vt:lpstr>Биография</vt:lpstr>
      <vt:lpstr>Слайд 6</vt:lpstr>
      <vt:lpstr>Учиться мальчик начал в гимназии поселка Ирпень, недалеко от Киева, где прошло его детство.  </vt:lpstr>
      <vt:lpstr>Слайд 8</vt:lpstr>
      <vt:lpstr>Слайд 9</vt:lpstr>
      <vt:lpstr>Первый рассказ «Затейники» был издан в 1938 году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НОСОВ</dc:title>
  <dc:creator>Домашний</dc:creator>
  <cp:lastModifiedBy>Домашний</cp:lastModifiedBy>
  <cp:revision>1</cp:revision>
  <dcterms:created xsi:type="dcterms:W3CDTF">2013-02-17T13:04:57Z</dcterms:created>
  <dcterms:modified xsi:type="dcterms:W3CDTF">2013-02-17T13:16:45Z</dcterms:modified>
</cp:coreProperties>
</file>