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D4D832-D00D-4C2B-BC6E-B40E579F1279}" type="datetimeFigureOut">
              <a:rPr lang="ru-RU" smtClean="0"/>
              <a:t>12.02.2012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434FC4-C2C5-458F-B96F-41B073D84D5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5496" cy="236368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         ДЕВИЗ  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27032" cy="21446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     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sz="3600" dirty="0" smtClean="0">
                <a:solidFill>
                  <a:srgbClr val="FFC000"/>
                </a:solidFill>
              </a:rPr>
              <a:t>« УЧИТЕСЬ      </a:t>
            </a:r>
            <a:r>
              <a:rPr lang="ru-RU" sz="4000" dirty="0" smtClean="0">
                <a:solidFill>
                  <a:srgbClr val="FFC000"/>
                </a:solidFill>
              </a:rPr>
              <a:t>«ОТКРЫВАТЬ»</a:t>
            </a:r>
          </a:p>
          <a:p>
            <a:pPr algn="l"/>
            <a:endParaRPr lang="ru-RU" sz="3600" dirty="0" smtClean="0">
              <a:solidFill>
                <a:srgbClr val="FFC000"/>
              </a:solidFill>
            </a:endParaRPr>
          </a:p>
          <a:p>
            <a:pPr algn="l"/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smtClean="0">
                <a:solidFill>
                  <a:srgbClr val="FFC000"/>
                </a:solidFill>
              </a:rPr>
              <a:t>                         ЗНАНИЯ!»</a:t>
            </a:r>
            <a:endParaRPr lang="ru-RU" dirty="0"/>
          </a:p>
        </p:txBody>
      </p:sp>
      <p:pic>
        <p:nvPicPr>
          <p:cNvPr id="1026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90" y="769425"/>
            <a:ext cx="1365662" cy="117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/>
              <a:t> ЗАПИШИ  ЕГО   В  ЧАСТНОМ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ИЛИ    ПОВТОРИ   АЛГОРИТМ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СНАЧАЛА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56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АЛГОРИТМ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1)   ПОДБЕРИ  ЧИСЛО  В  ЧАСТНОМ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2)   УМНОЖЬ  ЕГО  НА  ДЕЛИТЕЛЬ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3)   СРАВНИ  РЕЗУЛЬТАТ  С  ДЕЛИМЫМ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4)  СДЕЛАЙ  ВЫВОД  О  ПОДОБРАННОМ ЧИСЛЕ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5)  ЗАПИШИ  ЕГО  В  ЧАСТНОМ  ИЛИ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ПОВТОРИ  АЛГОРИТМ  СНАЧАЛА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1196752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smtClean="0">
                <a:solidFill>
                  <a:srgbClr val="FFC000"/>
                </a:solidFill>
              </a:rPr>
              <a:t>** : ** = *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487888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 ТЕМА   УРОКА: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«ДЕЛЕНИЕ   ДВУЗНАЧНОГО</a:t>
            </a:r>
          </a:p>
          <a:p>
            <a:r>
              <a:rPr lang="ru-RU" sz="3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         ЧИСЛА  НА  ДВУЗНАЧНОЕ»</a:t>
            </a:r>
            <a:endParaRPr lang="ru-RU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813974"/>
            <a:ext cx="4392487" cy="1271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sz="8800" dirty="0">
                <a:solidFill>
                  <a:srgbClr val="FFC000"/>
                </a:solidFill>
              </a:rPr>
              <a:t> </a:t>
            </a:r>
            <a:r>
              <a:rPr lang="ru-RU" sz="8800" dirty="0" smtClean="0">
                <a:solidFill>
                  <a:srgbClr val="FFC000"/>
                </a:solidFill>
              </a:rPr>
              <a:t> ** : ** </a:t>
            </a:r>
          </a:p>
        </p:txBody>
      </p:sp>
    </p:spTree>
    <p:extLst>
      <p:ext uri="{BB962C8B-B14F-4D97-AF65-F5344CB8AC3E}">
        <p14:creationId xmlns:p14="http://schemas.microsoft.com/office/powerpoint/2010/main" val="216375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389120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ЦЕЛЬ :</a:t>
            </a:r>
          </a:p>
          <a:p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НАЙТИ  НОВЫЙ СПОСОБ 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СЧЕТА  ВЫРАЖЕНИЙ  </a:t>
            </a:r>
            <a:r>
              <a:rPr lang="ru-RU" sz="2000" dirty="0" smtClean="0">
                <a:solidFill>
                  <a:srgbClr val="002060"/>
                </a:solidFill>
              </a:rPr>
              <a:t>ВИДА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50912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smtClean="0">
                <a:solidFill>
                  <a:srgbClr val="FFC000"/>
                </a:solidFill>
              </a:rPr>
              <a:t>  ** : ** = ?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4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  <a:t>   ЗАДАЧИ  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 УЧИТЬСЯ  ПРЕДПОЛАГАТЬ, ВЫДВИГАТЬ ВЕРСИИ</a:t>
            </a:r>
          </a:p>
          <a:p>
            <a:r>
              <a:rPr lang="ru-RU" dirty="0" smtClean="0"/>
              <a:t>- УЧИТЬСЯ  РАБОТАТЬ В ГРУППЕ, В ПАРЕ, РАСПРЕДЕЛЯТЬ  РОЛИ</a:t>
            </a:r>
          </a:p>
          <a:p>
            <a:r>
              <a:rPr lang="ru-RU" dirty="0" smtClean="0"/>
              <a:t>- УЧИТЬСЯ  УВАЖАТЬ  МНЕНИЕ ОДНОКЛАССНИКОВ</a:t>
            </a:r>
          </a:p>
          <a:p>
            <a:r>
              <a:rPr lang="ru-RU" dirty="0" smtClean="0"/>
              <a:t>- УЧИТЬСЯ  КОНТРОЛИРОВАТЬ  И  ОЦЕНИВАТЬ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СВОЮ 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8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sz="4000" dirty="0" smtClean="0">
                <a:solidFill>
                  <a:srgbClr val="7030A0"/>
                </a:solidFill>
              </a:rPr>
              <a:t>ПРАВИЛА  ОБЩЕНИЯ  В  ГРУППЕ: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-  говори   так,  чтобы  тебя  понимали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-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кажды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член  группы ответственен  за  общий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результат  работы  группы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- старайся  быть  вежливым, никого не  перебивай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- высказывайся  только  по  теме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- уважай  мнения  товарищей</a:t>
            </a:r>
          </a:p>
        </p:txBody>
      </p:sp>
    </p:spTree>
    <p:extLst>
      <p:ext uri="{BB962C8B-B14F-4D97-AF65-F5344CB8AC3E}">
        <p14:creationId xmlns:p14="http://schemas.microsoft.com/office/powerpoint/2010/main" val="34935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4800" dirty="0" smtClean="0"/>
              <a:t>ПОДБЕРИ  ЧИСЛО  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          В  ЧАСТНОМ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442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19985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4400" dirty="0" smtClean="0"/>
              <a:t>   УМНОЖЬ  ЕГО  НА </a:t>
            </a:r>
          </a:p>
          <a:p>
            <a:pPr marL="0" indent="0">
              <a:buNone/>
            </a:pPr>
            <a:r>
              <a:rPr lang="ru-RU" sz="4400" dirty="0" smtClean="0"/>
              <a:t>                        ДЕЛИТЕЛЬ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580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600" dirty="0" smtClean="0"/>
              <a:t>СРАВНИ  РЕЗУЛЬТАТ  С  ДЕЛИМЫМ</a:t>
            </a:r>
          </a:p>
        </p:txBody>
      </p:sp>
    </p:spTree>
    <p:extLst>
      <p:ext uri="{BB962C8B-B14F-4D97-AF65-F5344CB8AC3E}">
        <p14:creationId xmlns:p14="http://schemas.microsoft.com/office/powerpoint/2010/main" val="831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19985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СДЕЛАЙ   ВЫВОД    О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ПОДОБРАННОМ  ЧИСЛЕ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068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210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ДЕВИЗ   УРОКА</vt:lpstr>
      <vt:lpstr>Презентация PowerPoint</vt:lpstr>
      <vt:lpstr>Презентация PowerPoint</vt:lpstr>
      <vt:lpstr>     ЗАДАЧИ   УРОКА:</vt:lpstr>
      <vt:lpstr>  ПРАВИЛА  ОБЩЕНИЯ  В  ГРУППЕ:</vt:lpstr>
      <vt:lpstr>    </vt:lpstr>
      <vt:lpstr>Презентация PowerPoint</vt:lpstr>
      <vt:lpstr>    </vt:lpstr>
      <vt:lpstr>                 </vt:lpstr>
      <vt:lpstr>Презентация PowerPoint</vt:lpstr>
      <vt:lpstr>     АЛГОРИТМ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ДЕВИЗ   УРОКА</dc:title>
  <dc:creator>Елена</dc:creator>
  <cp:lastModifiedBy>Елена</cp:lastModifiedBy>
  <cp:revision>11</cp:revision>
  <dcterms:created xsi:type="dcterms:W3CDTF">2012-02-12T05:20:41Z</dcterms:created>
  <dcterms:modified xsi:type="dcterms:W3CDTF">2012-02-12T07:41:14Z</dcterms:modified>
</cp:coreProperties>
</file>