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3749-E8BB-4A82-A826-72C984A2BF6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44313-2EAC-4492-8C91-3BBF96EE3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4313-2EAC-4492-8C91-3BBF96EE31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2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6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7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7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8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6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1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9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5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9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bg1"/>
            </a:gs>
            <a:gs pos="55000">
              <a:srgbClr val="0070C0"/>
            </a:gs>
            <a:gs pos="87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0C3A-5C46-4D55-9620-01C0A10DDA9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40A8-5CD9-4356-A335-88B38D3ED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7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Города - герои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3095" y="5011113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Выполнила: воспитатель Жукова А.Н.</a:t>
            </a:r>
          </a:p>
          <a:p>
            <a:pPr algn="r"/>
            <a:r>
              <a:rPr lang="ru-RU" dirty="0" smtClean="0"/>
              <a:t>МДОУ «Эммаусский детский сад </a:t>
            </a:r>
          </a:p>
          <a:p>
            <a:pPr algn="r"/>
            <a:r>
              <a:rPr lang="ru-RU" dirty="0"/>
              <a:t>о</a:t>
            </a:r>
            <a:r>
              <a:rPr lang="ru-RU" dirty="0" smtClean="0"/>
              <a:t>бщеразвивающего вида»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68839" cy="17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5" y="399245"/>
            <a:ext cx="221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Минск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2" y="163801"/>
            <a:ext cx="1561885" cy="1845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96" y="860910"/>
            <a:ext cx="4218792" cy="2791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63" y="163801"/>
            <a:ext cx="4919362" cy="319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2" y="2435075"/>
            <a:ext cx="2387199" cy="4249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35263" y="214579"/>
            <a:ext cx="209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Курган Славы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0727" y="4151085"/>
            <a:ext cx="9221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Минск с первых дней Великой Отечественной войны оказался в самом центре сражений, так как находился на направлении главного удара гитлеровцев, на Москву. Передовые части войск врага подошли к городу 26 июня 1941 г. За проявленное мужество и героизм 600 участников минского подполья были награждены орденами и медалями, 8 человек получили звание Героя Советского Союза. Двадцать шестого июня 1974 г. Минску было присвоено звание Города-героя.</a:t>
            </a:r>
          </a:p>
        </p:txBody>
      </p:sp>
    </p:spTree>
    <p:extLst>
      <p:ext uri="{BB962C8B-B14F-4D97-AF65-F5344CB8AC3E}">
        <p14:creationId xmlns:p14="http://schemas.microsoft.com/office/powerpoint/2010/main" val="52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282" y="102226"/>
            <a:ext cx="235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Тула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26"/>
            <a:ext cx="1506828" cy="1724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0" y="3276045"/>
            <a:ext cx="3440966" cy="2939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60" y="983759"/>
            <a:ext cx="5192425" cy="3446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29" y="200264"/>
            <a:ext cx="2900680" cy="31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5660" y="4790941"/>
            <a:ext cx="819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5267" y="135958"/>
            <a:ext cx="6825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Брестская крепость (Крепость герой) – 1965год 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85" y="1022080"/>
            <a:ext cx="4821378" cy="3234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30" y="1350189"/>
            <a:ext cx="4984310" cy="3234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5" y="135958"/>
            <a:ext cx="1392241" cy="16846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05070" y="483147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</a:rPr>
              <a:t> 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28 июля 1944 г. войска 1-го Белорусского фронта освободили Брест от немецко-фашистских захватчиков.</a:t>
            </a:r>
          </a:p>
        </p:txBody>
      </p:sp>
    </p:spTree>
    <p:extLst>
      <p:ext uri="{BB962C8B-B14F-4D97-AF65-F5344CB8AC3E}">
        <p14:creationId xmlns:p14="http://schemas.microsoft.com/office/powerpoint/2010/main" val="12322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077" y="103031"/>
            <a:ext cx="5782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Сталинград (Волгоград) – 1945 год 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" y="103031"/>
            <a:ext cx="1410239" cy="1656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61" y="755039"/>
            <a:ext cx="4889209" cy="325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63" y="1270195"/>
            <a:ext cx="5084672" cy="310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2288" y="4790942"/>
            <a:ext cx="7791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Calibri" pitchFamily="34" charset="0"/>
              </a:rPr>
              <a:t>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 февраля 1943 г. 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Сталинградская битва закончилась полным триумфом советского военного искусства.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594" y="296214"/>
            <a:ext cx="589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Севастополь – 1945 год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" y="115910"/>
            <a:ext cx="1555869" cy="1655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16" y="163504"/>
            <a:ext cx="4184831" cy="3138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42" y="913507"/>
            <a:ext cx="3676615" cy="4399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3" y="1771453"/>
            <a:ext cx="3247459" cy="4627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168208" y="3666310"/>
            <a:ext cx="36932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9 мая 1944 г. войска 4-го Украинского фронта при поддержке моряков Черноморского флота освободили Севастополь от фашистской оккупации.</a:t>
            </a:r>
          </a:p>
        </p:txBody>
      </p:sp>
    </p:spTree>
    <p:extLst>
      <p:ext uri="{BB962C8B-B14F-4D97-AF65-F5344CB8AC3E}">
        <p14:creationId xmlns:p14="http://schemas.microsoft.com/office/powerpoint/2010/main" val="2732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769" y="115910"/>
            <a:ext cx="410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Одесса 1945 год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49" y="1"/>
            <a:ext cx="1198792" cy="1712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46" y="639130"/>
            <a:ext cx="3260571" cy="434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43" y="115911"/>
            <a:ext cx="3067748" cy="4095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49" y="1712891"/>
            <a:ext cx="3309869" cy="469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00284" y="5172985"/>
            <a:ext cx="6771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августе 1941 года Одесса была полностью окружена фашистами. ЕЕ оборона длилась 73 дня. Освобождена Одесса была 10 апреля 1944 года, а 1 мая 1945 года была названа городом-героем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0" y="180304"/>
            <a:ext cx="377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Киев 1965 год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5" y="90152"/>
            <a:ext cx="1261099" cy="1648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9" y="944525"/>
            <a:ext cx="4304946" cy="3235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08" y="90152"/>
            <a:ext cx="4190976" cy="338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" y="2562222"/>
            <a:ext cx="3245812" cy="4134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00131" y="4444952"/>
            <a:ext cx="8152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22 июня 1941 года был нанесен внезапный удар по Киеву. С этого дня началась героическая борьбы за город, которая длилась 72 дня. Освобожден Киев был 6 ноября 1943 г. Звание города-героя Киеву было присвоено в 1965 году.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136" y="218941"/>
            <a:ext cx="294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Москва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949" cy="1833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08" y="103031"/>
            <a:ext cx="4174723" cy="3127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5" y="2180755"/>
            <a:ext cx="4355743" cy="3254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64" y="480551"/>
            <a:ext cx="3049268" cy="4065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0165" y="4687910"/>
            <a:ext cx="7412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октябре и ноябре 1941 года были предприняты два крупных наступления на столицу нашей Родины. Силы были неравными. В результате завязавшейся ожесточенной битвы, которая продолжалась более 200 дней, враг был отброшен к западу от Москвы на 80-250 км. Звание Город-герой было присвоено 8 мая 1965 году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448" y="197878"/>
            <a:ext cx="29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Керчь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039" y="0"/>
            <a:ext cx="1424751" cy="1455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26" y="659543"/>
            <a:ext cx="3171624" cy="4228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22" y="114971"/>
            <a:ext cx="4693551" cy="3520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0" y="2390506"/>
            <a:ext cx="3343664" cy="4095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13322" y="3740484"/>
            <a:ext cx="50034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Керчь была одним из первых городов, попавших под удар немецко-фашистских войск в начале войны. За 320 дней, пока город был в руках врага, оккупанты разрушили все фабрики, сожгли все мосты и суда, вырубили и сожгли парки и сады, уничтожили электростанцию и телеграф, взорвали железнодорожные линии на полуострове. Керчь была почти полностью стерта с лица земли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Звание Города-героя было присвоено 14 сентября 1973 г.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614" y="107324"/>
            <a:ext cx="403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Новороссийск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07324"/>
            <a:ext cx="1325666" cy="1657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" y="3165883"/>
            <a:ext cx="47625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15" y="107324"/>
            <a:ext cx="5054689" cy="3369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87" y="568989"/>
            <a:ext cx="2991677" cy="3992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52456" y="4778063"/>
            <a:ext cx="4930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Сражение за Новороссийск длилось 225 дней и закончилась полным освобождением города-героя 16 сентября 1943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г. Звание Город-герой было присвоено 14 сентября 1973 г.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381</Words>
  <Application>Microsoft Office PowerPoint</Application>
  <PresentationFormat>Широкоэкранный</PresentationFormat>
  <Paragraphs>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Города - герои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- герои</dc:title>
  <dc:creator>RePack by Diakov</dc:creator>
  <cp:lastModifiedBy>RePack by Diakov</cp:lastModifiedBy>
  <cp:revision>22</cp:revision>
  <dcterms:created xsi:type="dcterms:W3CDTF">2015-02-10T04:40:51Z</dcterms:created>
  <dcterms:modified xsi:type="dcterms:W3CDTF">2015-02-25T11:17:07Z</dcterms:modified>
</cp:coreProperties>
</file>