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81" r:id="rId9"/>
    <p:sldId id="283" r:id="rId10"/>
    <p:sldId id="284" r:id="rId11"/>
    <p:sldId id="286" r:id="rId12"/>
    <p:sldId id="28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82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Veronika\Desktop\1346313002_ramka-snova-v-shko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00" y="0"/>
            <a:ext cx="7029399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03648"/>
            <a:ext cx="6172200" cy="43204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ПЕРВОКЛАШКАМ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документы\Мама\Картинки\Фон, рамки, салют\Рамки\80035463_large_a34caef1a9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059832"/>
            <a:ext cx="6172200" cy="5108386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   А во время перемены</a:t>
            </a:r>
            <a:br>
              <a:rPr lang="ru-RU" b="1" dirty="0" smtClean="0"/>
            </a:br>
            <a:r>
              <a:rPr lang="ru-RU" b="1" dirty="0" smtClean="0"/>
              <a:t>Разрисуй красиво стены.</a:t>
            </a:r>
            <a:br>
              <a:rPr lang="ru-RU" b="1" dirty="0" smtClean="0"/>
            </a:br>
            <a:r>
              <a:rPr lang="ru-RU" b="1" dirty="0" smtClean="0"/>
              <a:t>Покажи, как можешь ты</a:t>
            </a:r>
            <a:br>
              <a:rPr lang="ru-RU" b="1" dirty="0" smtClean="0"/>
            </a:br>
            <a:r>
              <a:rPr lang="ru-RU" b="1" dirty="0" smtClean="0"/>
              <a:t>Вынуть из стола болты.</a:t>
            </a:r>
            <a:br>
              <a:rPr lang="ru-RU" b="1" dirty="0" smtClean="0"/>
            </a:br>
            <a:r>
              <a:rPr lang="ru-RU" b="1" dirty="0" smtClean="0"/>
              <a:t>И, как смелый рыцарь в сказке,</a:t>
            </a:r>
            <a:br>
              <a:rPr lang="ru-RU" b="1" dirty="0" smtClean="0"/>
            </a:br>
            <a:r>
              <a:rPr lang="ru-RU" b="1" dirty="0" smtClean="0"/>
              <a:t>Подерись мечом-указкой.</a:t>
            </a:r>
          </a:p>
          <a:p>
            <a:endParaRPr lang="ru-RU" dirty="0"/>
          </a:p>
        </p:txBody>
      </p:sp>
      <p:pic>
        <p:nvPicPr>
          <p:cNvPr id="8" name="Picture 4" descr="C:\Users\Veronika\Desktop\6daca70c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944" y="6444208"/>
            <a:ext cx="2664296" cy="242659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Мама\Картинки\Фон, рамки, салют\Рамки\80035518_large_bebffdfb1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259632"/>
            <a:ext cx="6172200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71601"/>
            <a:ext cx="6172200" cy="71966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a typeface="Calibri"/>
                <a:cs typeface="Times New Roman"/>
              </a:rPr>
              <a:t>После школы отдохни,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Взрослым дома помоги.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И домашние заданья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Не оставь, друг, без вниманья.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Делать их старайся сам: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Без подсказок пап и мам.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43" name="Picture 3" descr="C:\Users\Veronika\Desktop\772491657bb39abe9b27944d28566c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104" y="375446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Veronika\Desktop\132947694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699792"/>
            <a:ext cx="6172200" cy="2952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2900" y="2771800"/>
            <a:ext cx="6172200" cy="53964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Дружно хлопайте в ладоши,</a:t>
            </a:r>
            <a:br>
              <a:rPr lang="ru-RU" b="1" dirty="0" smtClean="0"/>
            </a:br>
            <a:r>
              <a:rPr lang="ru-RU" b="1" dirty="0" smtClean="0"/>
              <a:t>Если мой совет </a:t>
            </a:r>
            <a:r>
              <a:rPr lang="ru-RU" b="1" smtClean="0"/>
              <a:t>– хороший!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onika\Desktop\0_7713d_2f396e5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14350" y="1331640"/>
            <a:ext cx="5829300" cy="49685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a typeface="Calibri"/>
                <a:cs typeface="Times New Roman"/>
              </a:rPr>
              <a:t>На уроке не зевай,</a:t>
            </a:r>
            <a:br>
              <a:rPr lang="ru-RU" sz="3200" b="1" dirty="0" smtClean="0">
                <a:ea typeface="Calibri"/>
                <a:cs typeface="Times New Roman"/>
              </a:rPr>
            </a:br>
            <a:r>
              <a:rPr lang="ru-RU" sz="3200" b="1" dirty="0" smtClean="0">
                <a:ea typeface="Calibri"/>
                <a:cs typeface="Times New Roman"/>
              </a:rPr>
              <a:t>Смело руку поднимай.</a:t>
            </a:r>
            <a:br>
              <a:rPr lang="ru-RU" sz="3200" b="1" dirty="0" smtClean="0">
                <a:ea typeface="Calibri"/>
                <a:cs typeface="Times New Roman"/>
              </a:rPr>
            </a:br>
            <a:r>
              <a:rPr lang="ru-RU" sz="3200" b="1" dirty="0" smtClean="0">
                <a:ea typeface="Calibri"/>
                <a:cs typeface="Times New Roman"/>
              </a:rPr>
              <a:t>Только с места не кричи,</a:t>
            </a:r>
            <a:br>
              <a:rPr lang="ru-RU" sz="3200" b="1" dirty="0" smtClean="0">
                <a:ea typeface="Calibri"/>
                <a:cs typeface="Times New Roman"/>
              </a:rPr>
            </a:br>
            <a:r>
              <a:rPr lang="ru-RU" sz="3200" b="1" dirty="0" smtClean="0">
                <a:ea typeface="Calibri"/>
                <a:cs typeface="Times New Roman"/>
              </a:rPr>
              <a:t>Не крутись и не скачи.</a:t>
            </a:r>
            <a:br>
              <a:rPr lang="ru-RU" sz="3200" b="1" dirty="0" smtClean="0">
                <a:ea typeface="Calibri"/>
                <a:cs typeface="Times New Roman"/>
              </a:rPr>
            </a:br>
            <a:r>
              <a:rPr lang="ru-RU" sz="3200" b="1" dirty="0" smtClean="0">
                <a:ea typeface="Calibri"/>
                <a:cs typeface="Times New Roman"/>
              </a:rPr>
              <a:t>Отвечай красиво, внятно,</a:t>
            </a:r>
            <a:br>
              <a:rPr lang="ru-RU" sz="3200" b="1" dirty="0" smtClean="0">
                <a:ea typeface="Calibri"/>
                <a:cs typeface="Times New Roman"/>
              </a:rPr>
            </a:br>
            <a:r>
              <a:rPr lang="ru-RU" sz="3200" b="1" dirty="0" smtClean="0">
                <a:ea typeface="Calibri"/>
                <a:cs typeface="Times New Roman"/>
              </a:rPr>
              <a:t>Чтобы было всем понятно.</a:t>
            </a:r>
            <a:br>
              <a:rPr lang="ru-RU" sz="3200" b="1" dirty="0" smtClean="0">
                <a:ea typeface="Calibri"/>
                <a:cs typeface="Times New Roman"/>
              </a:rPr>
            </a:br>
            <a:endParaRPr lang="ru-RU" sz="32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Veronika\Desktop\772491657bb39abe9b27944d28566c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4716016"/>
            <a:ext cx="2150345" cy="21503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ама\Картинки\Фон, рамки, салют\Рамки\79603657_4663906_ScreenHunter_02_Nov__01_08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14350" y="2339752"/>
            <a:ext cx="5829300" cy="32403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a typeface="Calibri"/>
                <a:cs typeface="Times New Roman"/>
              </a:rPr>
              <a:t>В школе все должны учиться,</a:t>
            </a:r>
            <a:br>
              <a:rPr lang="ru-RU" sz="2800" b="1" dirty="0" smtClean="0">
                <a:ea typeface="Calibri"/>
                <a:cs typeface="Times New Roman"/>
              </a:rPr>
            </a:br>
            <a:r>
              <a:rPr lang="ru-RU" sz="2800" b="1" dirty="0" smtClean="0">
                <a:ea typeface="Calibri"/>
                <a:cs typeface="Times New Roman"/>
              </a:rPr>
              <a:t>Здесь нельзя, дружок, лениться.</a:t>
            </a:r>
            <a:br>
              <a:rPr lang="ru-RU" sz="2800" b="1" dirty="0" smtClean="0">
                <a:ea typeface="Calibri"/>
                <a:cs typeface="Times New Roman"/>
              </a:rPr>
            </a:br>
            <a:r>
              <a:rPr lang="ru-RU" sz="2800" b="1" dirty="0" smtClean="0">
                <a:ea typeface="Calibri"/>
                <a:cs typeface="Times New Roman"/>
              </a:rPr>
              <a:t>Не быстрей пройдёт урок,</a:t>
            </a:r>
            <a:br>
              <a:rPr lang="ru-RU" sz="2800" b="1" dirty="0" smtClean="0">
                <a:ea typeface="Calibri"/>
                <a:cs typeface="Times New Roman"/>
              </a:rPr>
            </a:br>
            <a:r>
              <a:rPr lang="ru-RU" sz="2800" b="1" dirty="0" smtClean="0">
                <a:ea typeface="Calibri"/>
                <a:cs typeface="Times New Roman"/>
              </a:rPr>
              <a:t>Если думать про звонок</a:t>
            </a:r>
            <a:br>
              <a:rPr lang="ru-RU" sz="2800" b="1" dirty="0" smtClean="0">
                <a:ea typeface="Calibri"/>
                <a:cs typeface="Times New Roman"/>
              </a:rPr>
            </a:br>
            <a:r>
              <a:rPr lang="ru-RU" sz="2800" b="1" dirty="0" smtClean="0">
                <a:ea typeface="Calibri"/>
                <a:cs typeface="Times New Roman"/>
              </a:rPr>
              <a:t>И учителя не слушать,</a:t>
            </a:r>
            <a:br>
              <a:rPr lang="ru-RU" sz="2800" b="1" dirty="0" smtClean="0">
                <a:ea typeface="Calibri"/>
                <a:cs typeface="Times New Roman"/>
              </a:rPr>
            </a:br>
            <a:r>
              <a:rPr lang="ru-RU" sz="2800" b="1" dirty="0" smtClean="0">
                <a:ea typeface="Calibri"/>
                <a:cs typeface="Times New Roman"/>
              </a:rPr>
              <a:t>А под партой грушу кушать.</a:t>
            </a:r>
            <a:br>
              <a:rPr lang="ru-RU" sz="2800" b="1" dirty="0" smtClean="0">
                <a:ea typeface="Calibri"/>
                <a:cs typeface="Times New Roman"/>
              </a:rPr>
            </a:br>
            <a:endParaRPr lang="ru-RU" sz="2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Veronika\Desktop\772491657bb39abe9b27944d28566c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5508104"/>
            <a:ext cx="2179413" cy="21794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ама\Картинки\Фон, рамки, салют\Рамки\79970629_lar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1" cy="9143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691680"/>
            <a:ext cx="6172200" cy="4248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a typeface="Calibri"/>
                <a:cs typeface="Times New Roman"/>
              </a:rPr>
              <a:t>Знай: во время переменки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Никогда не стой у стенки.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Лучше в игры поиграй,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Доску вытри, поболтай.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Как девчонки и мальчишки,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Подготовь к уроку книжки.</a:t>
            </a:r>
          </a:p>
          <a:p>
            <a:endParaRPr lang="ru-RU" dirty="0"/>
          </a:p>
        </p:txBody>
      </p:sp>
      <p:pic>
        <p:nvPicPr>
          <p:cNvPr id="5123" name="Picture 3" descr="C:\Users\Veronika\Desktop\772491657bb39abe9b27944d28566c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5" y="179512"/>
            <a:ext cx="1944217" cy="19442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Мама\Картинки\Фон, рамки, салют\Рамки\80027481_large_1257a4fb4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115616"/>
            <a:ext cx="6172200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a typeface="Calibri"/>
                <a:cs typeface="Times New Roman"/>
              </a:rPr>
              <a:t>Мошек в классе не считай,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Слушай всё, запоминай.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Содержи портфель в порядке,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Книги, ручки и тетрадки.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Не забудь про свой дневник: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Ведь теперь ты – ученик</a:t>
            </a:r>
            <a:endParaRPr lang="ru-RU" b="1" dirty="0"/>
          </a:p>
        </p:txBody>
      </p:sp>
      <p:pic>
        <p:nvPicPr>
          <p:cNvPr id="6147" name="Picture 3" descr="C:\Users\Veronika\Desktop\772491657bb39abe9b27944d28566c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032" y="5508104"/>
            <a:ext cx="2117179" cy="21171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Мама\Картинки\Фон, рамки, салют\Рамки\80027470_large_0a2082364a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99592"/>
            <a:ext cx="6172200" cy="4248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a typeface="Calibri"/>
                <a:cs typeface="Times New Roman"/>
              </a:rPr>
              <a:t>Прозвенел звонок – иди,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Разрешения не жди.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Смейся громче всех на свете,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Подставляй подножки детям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И, как турбо-самолёт,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Всех сбивая, мчись вперёд.</a:t>
            </a:r>
          </a:p>
          <a:p>
            <a:endParaRPr lang="ru-RU" dirty="0"/>
          </a:p>
        </p:txBody>
      </p:sp>
      <p:pic>
        <p:nvPicPr>
          <p:cNvPr id="7171" name="Picture 3" descr="C:\Users\Veronika\Desktop\6daca70c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16" y="5580112"/>
            <a:ext cx="2688103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ои документы\Мама\Картинки\Фон, рамки, салют\Рамки\80027685_large_3694911b7d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5501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259633"/>
            <a:ext cx="6172200" cy="690858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a typeface="Calibri"/>
                <a:cs typeface="Times New Roman"/>
              </a:rPr>
              <a:t>Ты не жадничай, делись,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Будь хорошим, не дерись.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Слабых в классе защищай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И в обиду не давай.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Надо дружбой дорожить,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Всем одной семьёю жить</a:t>
            </a:r>
            <a:endParaRPr lang="ru-RU" b="1" dirty="0"/>
          </a:p>
        </p:txBody>
      </p:sp>
      <p:pic>
        <p:nvPicPr>
          <p:cNvPr id="8196" name="Picture 4" descr="C:\Users\Veronika\Desktop\772491657bb39abe9b27944d28566c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5436096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ама\Картинки\Фон, рамки, салют\Рамки\80027502_large_4920b87d68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28"/>
            <a:ext cx="6833605" cy="91266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827585"/>
            <a:ext cx="6172200" cy="734063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a typeface="Calibri"/>
                <a:cs typeface="Times New Roman"/>
              </a:rPr>
              <a:t>    Со здоровьем не шути,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А в столовую иди.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Там веди себя достойно,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Аккуратно ешь, спокойно.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С полным ртом не говори,</a:t>
            </a:r>
            <a:br>
              <a:rPr lang="ru-RU" b="1" dirty="0" smtClean="0">
                <a:ea typeface="Calibri"/>
                <a:cs typeface="Times New Roman"/>
              </a:rPr>
            </a:br>
            <a:r>
              <a:rPr lang="ru-RU" b="1" dirty="0" smtClean="0">
                <a:ea typeface="Calibri"/>
                <a:cs typeface="Times New Roman"/>
              </a:rPr>
              <a:t>Съел – посуду убери</a:t>
            </a:r>
            <a:r>
              <a:rPr lang="ru-RU" dirty="0" smtClean="0">
                <a:ea typeface="Calibri"/>
                <a:cs typeface="Times New Roman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5" name="Picture 4" descr="C:\Users\Veronika\Desktop\772491657bb39abe9b27944d28566c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28" y="4355976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Мама\Картинки\Фон, рамки, салют\Рамки\80035489_large_c476110bff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8917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835696"/>
            <a:ext cx="6172200" cy="3528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15617"/>
            <a:ext cx="6172200" cy="70526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Ты не бегай, как гепард,</a:t>
            </a:r>
            <a:br>
              <a:rPr lang="ru-RU" b="1" dirty="0" smtClean="0"/>
            </a:br>
            <a:r>
              <a:rPr lang="ru-RU" b="1" dirty="0" smtClean="0"/>
              <a:t>Вдоль рядов красивых парт.</a:t>
            </a:r>
            <a:br>
              <a:rPr lang="ru-RU" b="1" dirty="0" smtClean="0"/>
            </a:br>
            <a:r>
              <a:rPr lang="ru-RU" b="1" dirty="0" smtClean="0"/>
              <a:t>Не футболь портфель ногой –</a:t>
            </a:r>
            <a:br>
              <a:rPr lang="ru-RU" b="1" dirty="0" smtClean="0"/>
            </a:br>
            <a:r>
              <a:rPr lang="ru-RU" b="1" dirty="0" smtClean="0"/>
              <a:t>Он ведь новый и родной.</a:t>
            </a:r>
            <a:br>
              <a:rPr lang="ru-RU" b="1" dirty="0" smtClean="0"/>
            </a:br>
            <a:r>
              <a:rPr lang="ru-RU" b="1" dirty="0" smtClean="0"/>
              <a:t>Причешись и будь опрятным,</a:t>
            </a:r>
            <a:br>
              <a:rPr lang="ru-RU" b="1" dirty="0" smtClean="0"/>
            </a:br>
            <a:r>
              <a:rPr lang="ru-RU" b="1" dirty="0" smtClean="0"/>
              <a:t>Чистым, милым, аккуратным.</a:t>
            </a:r>
          </a:p>
          <a:p>
            <a:endParaRPr lang="ru-RU" dirty="0"/>
          </a:p>
        </p:txBody>
      </p:sp>
      <p:pic>
        <p:nvPicPr>
          <p:cNvPr id="5" name="Picture 4" descr="C:\Users\Veronika\Desktop\772491657bb39abe9b27944d28566c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5724128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СОВЕТЫ ПЕРВОКЛАШКАМ</vt:lpstr>
      <vt:lpstr>На уроке не зевай, Смело руку поднимай. Только с места не кричи, Не крутись и не скачи. Отвечай красиво, внятно, Чтобы было всем понятно. </vt:lpstr>
      <vt:lpstr>В школе все должны учиться, Здесь нельзя, дружок, лениться. Не быстрей пройдёт урок, Если думать про звонок И учителя не слушать, А под партой грушу кушать.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Veronika</dc:creator>
  <cp:lastModifiedBy>Ludmila Ivanovna</cp:lastModifiedBy>
  <cp:revision>20</cp:revision>
  <dcterms:created xsi:type="dcterms:W3CDTF">2014-12-02T15:04:20Z</dcterms:created>
  <dcterms:modified xsi:type="dcterms:W3CDTF">2015-08-05T21:11:28Z</dcterms:modified>
</cp:coreProperties>
</file>