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CF8F5-2002-43C6-A25B-EFDF7892DAC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FBF24-7D83-48BF-8AE8-C6745016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CF8F5-2002-43C6-A25B-EFDF7892DAC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FBF24-7D83-48BF-8AE8-C6745016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CF8F5-2002-43C6-A25B-EFDF7892DAC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FBF24-7D83-48BF-8AE8-C6745016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CF8F5-2002-43C6-A25B-EFDF7892DAC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FBF24-7D83-48BF-8AE8-C6745016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CF8F5-2002-43C6-A25B-EFDF7892DAC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FBF24-7D83-48BF-8AE8-C6745016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CF8F5-2002-43C6-A25B-EFDF7892DAC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FBF24-7D83-48BF-8AE8-C6745016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CF8F5-2002-43C6-A25B-EFDF7892DAC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FBF24-7D83-48BF-8AE8-C6745016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CF8F5-2002-43C6-A25B-EFDF7892DAC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FBF24-7D83-48BF-8AE8-C6745016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CF8F5-2002-43C6-A25B-EFDF7892DAC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FBF24-7D83-48BF-8AE8-C6745016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CF8F5-2002-43C6-A25B-EFDF7892DAC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FBF24-7D83-48BF-8AE8-C6745016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CF8F5-2002-43C6-A25B-EFDF7892DAC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FBF24-7D83-48BF-8AE8-C6745016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FCF8F5-2002-43C6-A25B-EFDF7892DAC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4EFBF24-7D83-48BF-8AE8-C67450160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olga_Russkaia_reka_Film_onlain_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3116"/>
            <a:ext cx="4572032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858180" cy="1143000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«Водный мир нашей области»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2142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Презентация: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4714884"/>
            <a:ext cx="3202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Вдовина Ирина Павловна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Воспитатель СП ГБОУ СОШ №5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Г. Сызрани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31bdc337e8c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2428868"/>
            <a:ext cx="1428728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113510.87144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3571876"/>
            <a:ext cx="1785918" cy="1400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96965595_1154-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4786322"/>
            <a:ext cx="1785937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ragrant_Water_Lilie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28794" y="4714884"/>
            <a:ext cx="1613532" cy="1530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3670525_1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2910" y="785794"/>
            <a:ext cx="1833553" cy="1504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019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928794" y="571480"/>
            <a:ext cx="1500198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97736054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858016" y="285728"/>
            <a:ext cx="2071702" cy="1857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frican-elephant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214942" y="928670"/>
            <a:ext cx="2286016" cy="1362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96075833_large_ondatra1grekovpavel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072198" y="1785926"/>
            <a:ext cx="221454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74839567_7750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929190" y="4857760"/>
            <a:ext cx="2476494" cy="1357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www_pics_am-boats115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215074" y="3571876"/>
            <a:ext cx="2214578" cy="1681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579064b814480578ccbb1c47edae0ea208fceeab_667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428860" y="2214554"/>
            <a:ext cx="3214710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928926" y="3071810"/>
            <a:ext cx="2437911" cy="461665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Водоемы нужны: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979386">
            <a:off x="3177246" y="4268326"/>
            <a:ext cx="223858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4744770">
            <a:off x="2259353" y="3413134"/>
            <a:ext cx="193315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9147734">
            <a:off x="3002662" y="1555216"/>
            <a:ext cx="168826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4534319">
            <a:off x="5449149" y="2188538"/>
            <a:ext cx="208941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233591">
            <a:off x="5357735" y="4102029"/>
            <a:ext cx="220529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785918" y="214290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Птицам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214290"/>
            <a:ext cx="156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животным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6644" y="5572140"/>
            <a:ext cx="138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человеку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4546" y="6072206"/>
            <a:ext cx="15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растениям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96" y="2071678"/>
            <a:ext cx="1703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насекомым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myfh2czwy8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285728"/>
            <a:ext cx="6572264" cy="5572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357826"/>
            <a:ext cx="7841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Самарская область очень большая. На ее территории много рек, озер, родников, прудов. На карте они обозначены </a:t>
            </a:r>
            <a:r>
              <a:rPr lang="ru-RU" sz="2400" b="1" i="1" dirty="0" err="1" smtClean="0"/>
              <a:t>голубым</a:t>
            </a:r>
            <a:r>
              <a:rPr lang="ru-RU" sz="2400" b="1" i="1" dirty="0" smtClean="0"/>
              <a:t> цветом.</a:t>
            </a:r>
            <a:endParaRPr lang="ru-RU" sz="2400" b="1" i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553467_rodni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14290"/>
            <a:ext cx="2357454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VEpVaGMmV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1670" y="642918"/>
            <a:ext cx="228601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Reka-Samarka-i-eyo-staritsy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43570" y="3929066"/>
            <a:ext cx="31432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49295031_reki-samarskoy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760" y="214290"/>
            <a:ext cx="314324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olga_Russkaia_reka_Film_onlain_NO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8662" y="3500438"/>
            <a:ext cx="392909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6173128" cy="2214578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421865"/>
              </a:avLst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</a:t>
            </a:r>
            <a:r>
              <a:rPr lang="ru-RU" sz="2000" dirty="0" smtClean="0">
                <a:solidFill>
                  <a:srgbClr val="002060"/>
                </a:solidFill>
              </a:rPr>
              <a:t>одники. С них берут начало многие реки.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8416" y="2214554"/>
            <a:ext cx="4475584" cy="1071570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Протекает много рек и крупных,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 рек поменьше…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6027003"/>
            <a:ext cx="4143372" cy="830997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Одна из самых больших рек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области и страны – Волга.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19148f898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28604"/>
            <a:ext cx="2428892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5wLz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0430" y="428604"/>
            <a:ext cx="1833554" cy="13572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1460499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0694" y="3786190"/>
            <a:ext cx="3429024" cy="2433639"/>
          </a:xfrm>
          <a:prstGeom prst="roundRect">
            <a:avLst>
              <a:gd name="adj" fmla="val 2360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43702" y="214290"/>
            <a:ext cx="2119306" cy="19573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Samara2_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15008" y="1928802"/>
            <a:ext cx="2357454" cy="1643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714348" y="1643050"/>
            <a:ext cx="2939948" cy="46166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4046"/>
              </a:avLst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Красивы  озера…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1857364"/>
            <a:ext cx="2286016" cy="461665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 пруды…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6072206"/>
            <a:ext cx="4434163" cy="461665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Есть и свое море – Жигулевское.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357694"/>
            <a:ext cx="3898760" cy="461665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7811"/>
                <a:gd name="adj2" fmla="val 362"/>
              </a:avLst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Встречаются кое-где болота.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4335344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1472" y="2571744"/>
            <a:ext cx="2667002" cy="192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8395444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285852" y="4929198"/>
            <a:ext cx="2714612" cy="160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23590690_pict03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4414" y="928670"/>
            <a:ext cx="2214578" cy="177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57158" y="0"/>
            <a:ext cx="8286808" cy="928718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20000"/>
                <a:gd name="adj2" fmla="val -849"/>
              </a:avLst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Богат растительный мир берегов водоемов.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adovye-dekorativnye-listvennye-domashnie-rasteniya-cvety-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8" y="1071546"/>
            <a:ext cx="221457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6618733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034" y="2357430"/>
            <a:ext cx="1947856" cy="215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ogoz-shirokolistny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286256"/>
            <a:ext cx="1928826" cy="187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hereda-trirozdil-na-a3618-600x600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2928934"/>
            <a:ext cx="2643206" cy="250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71029111047-large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215074" y="3929066"/>
            <a:ext cx="2143120" cy="200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642918"/>
            <a:ext cx="192882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6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4143380"/>
            <a:ext cx="2028852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8fc716d61f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8FE"/>
              </a:clrFrom>
              <a:clrTo>
                <a:srgbClr val="FDF8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4714884"/>
            <a:ext cx="2881319" cy="1676401"/>
          </a:xfrm>
          <a:prstGeom prst="rect">
            <a:avLst/>
          </a:prstGeom>
        </p:spPr>
      </p:pic>
      <p:pic>
        <p:nvPicPr>
          <p:cNvPr id="5" name="Рисунок 4" descr="красноперка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3643314"/>
            <a:ext cx="2428892" cy="1147757"/>
          </a:xfrm>
          <a:prstGeom prst="rect">
            <a:avLst/>
          </a:prstGeom>
        </p:spPr>
      </p:pic>
      <p:pic>
        <p:nvPicPr>
          <p:cNvPr id="6" name="Рисунок 5" descr="окунь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4071942"/>
            <a:ext cx="2500298" cy="1285868"/>
          </a:xfrm>
          <a:prstGeom prst="rect">
            <a:avLst/>
          </a:prstGeom>
        </p:spPr>
      </p:pic>
      <p:pic>
        <p:nvPicPr>
          <p:cNvPr id="7" name="Рисунок 6" descr="лещ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428604"/>
            <a:ext cx="2000264" cy="1171590"/>
          </a:xfrm>
          <a:prstGeom prst="rect">
            <a:avLst/>
          </a:prstGeom>
        </p:spPr>
      </p:pic>
      <p:pic>
        <p:nvPicPr>
          <p:cNvPr id="8" name="Рисунок 7" descr="щука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5214950"/>
            <a:ext cx="3707144" cy="1357322"/>
          </a:xfrm>
          <a:prstGeom prst="rect">
            <a:avLst/>
          </a:prstGeom>
        </p:spPr>
      </p:pic>
      <p:pic>
        <p:nvPicPr>
          <p:cNvPr id="9" name="Рисунок 8" descr="sudak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643050"/>
            <a:ext cx="3429024" cy="942969"/>
          </a:xfrm>
          <a:prstGeom prst="rect">
            <a:avLst/>
          </a:prstGeom>
        </p:spPr>
      </p:pic>
      <p:pic>
        <p:nvPicPr>
          <p:cNvPr id="10" name="Рисунок 9" descr="карась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785794"/>
            <a:ext cx="2114549" cy="1128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596" y="2857496"/>
            <a:ext cx="7127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Водоемы являются домом для рыб, лягушек, раков…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59888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785794"/>
            <a:ext cx="278608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_8f2c1_e6e38344_ori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00694" y="1000108"/>
            <a:ext cx="278608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6075833_large_ondatra1grekovpave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57818" y="4071942"/>
            <a:ext cx="307183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3500438"/>
            <a:ext cx="4002378" cy="214314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Строят свои плотины бобры,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можно встретить ондатру.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85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3429000"/>
            <a:ext cx="2143122" cy="22859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26903-chayka-zaebash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72198" y="1000108"/>
            <a:ext cx="2166931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85852" y="571480"/>
            <a:ext cx="2357454" cy="16192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ptah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29322" y="4786322"/>
            <a:ext cx="2500330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785786" y="2786058"/>
            <a:ext cx="8105232" cy="461665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 водоемах обитает много птиц: утки, цапли, чайки, выпь…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ragonf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2100258" cy="184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avli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14612" y="1285860"/>
            <a:ext cx="2071702" cy="157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lavyne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642918"/>
            <a:ext cx="1928806" cy="165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14-014-Vodomerka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357554" y="4572008"/>
            <a:ext cx="228601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epa_cinerea_0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572264" y="3143248"/>
            <a:ext cx="1643074" cy="178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2857496"/>
            <a:ext cx="3976410" cy="157163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Богат и мир насекомых: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стрекозы,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жуки-плавунцы, улитки,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клопы-водомерки…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1073</TotalTime>
  <Words>156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80</vt:lpstr>
      <vt:lpstr>«Водный мир нашей области»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Водный мир нашей области</dc:title>
  <dc:creator>ТехноСила</dc:creator>
  <cp:lastModifiedBy>ТехноСила</cp:lastModifiedBy>
  <cp:revision>6</cp:revision>
  <dcterms:created xsi:type="dcterms:W3CDTF">2015-06-27T19:02:22Z</dcterms:created>
  <dcterms:modified xsi:type="dcterms:W3CDTF">2015-06-29T12:51:40Z</dcterms:modified>
</cp:coreProperties>
</file>