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6"/>
  </p:notesMasterIdLst>
  <p:sldIdLst>
    <p:sldId id="285" r:id="rId2"/>
    <p:sldId id="282" r:id="rId3"/>
    <p:sldId id="287" r:id="rId4"/>
    <p:sldId id="29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7630" autoAdjust="0"/>
    <p:restoredTop sz="86345" autoAdjust="0"/>
  </p:normalViewPr>
  <p:slideViewPr>
    <p:cSldViewPr>
      <p:cViewPr varScale="1">
        <p:scale>
          <a:sx n="71" d="100"/>
          <a:sy n="71" d="100"/>
        </p:scale>
        <p:origin x="-125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48CD3-C625-4311-908C-F137CBAC7CF7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28C84-8B7F-47A8-A28A-A58A8F1F5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gif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3816424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54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Calibri" pitchFamily="34" charset="0"/>
              </a:rPr>
              <a:t>Литературное чтение</a:t>
            </a:r>
            <a:br>
              <a:rPr lang="ru-RU" sz="5400" i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5400" i="1" dirty="0" smtClean="0">
                <a:solidFill>
                  <a:srgbClr val="C00000"/>
                </a:solidFill>
                <a:latin typeface="Calibri" pitchFamily="34" charset="0"/>
              </a:rPr>
              <a:t>3 класс</a:t>
            </a:r>
            <a:r>
              <a:rPr lang="ru-RU" sz="3200" i="1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3200" i="1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200" i="1" dirty="0" err="1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Д.Н.Мамин</a:t>
            </a:r>
            <a:r>
              <a:rPr lang="ru-RU" sz="320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-сибиряк</a:t>
            </a:r>
            <a:r>
              <a:rPr lang="ru-RU" sz="4400" i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440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800" i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4800" i="1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54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785926"/>
            <a:ext cx="2219024" cy="2803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4500570"/>
            <a:ext cx="1515538" cy="2175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2">
            <a:off x="4491838" y="2942772"/>
            <a:ext cx="3149836" cy="23556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75"/>
    </mc:Choice>
    <mc:Fallback>
      <p:transition spd="slow" advTm="10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80728"/>
            <a:ext cx="7920880" cy="3600400"/>
          </a:xfrm>
        </p:spPr>
        <p:txBody>
          <a:bodyPr>
            <a:normAutofit fontScale="90000"/>
          </a:bodyPr>
          <a:lstStyle/>
          <a:p>
            <a:r>
              <a:rPr lang="ru-RU" sz="5400" b="0" i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5400" b="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5400" b="0" i="1" dirty="0" smtClean="0">
                <a:solidFill>
                  <a:srgbClr val="002060"/>
                </a:solidFill>
                <a:latin typeface="Calibri" pitchFamily="34" charset="0"/>
              </a:rPr>
              <a:t>Инсценировка</a:t>
            </a:r>
            <a:br>
              <a:rPr lang="ru-RU" sz="5400" b="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5400" b="0" i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ru-RU" sz="5400" b="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4400" b="0" i="1" dirty="0" smtClean="0">
                <a:solidFill>
                  <a:srgbClr val="002060"/>
                </a:solidFill>
                <a:latin typeface="Calibri" pitchFamily="34" charset="0"/>
              </a:rPr>
              <a:t>1-ой  части сказки на подготовительном этапе</a:t>
            </a:r>
            <a:r>
              <a:rPr lang="ru-RU" sz="4400" b="0" i="1" dirty="0" smtClean="0">
                <a:solidFill>
                  <a:srgbClr val="002060"/>
                </a:solidFill>
                <a:latin typeface="Propisi" pitchFamily="2" charset="0"/>
              </a:rPr>
              <a:t/>
            </a:r>
            <a:br>
              <a:rPr lang="ru-RU" sz="4400" b="0" i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4400" b="0" i="1" dirty="0" smtClean="0">
                <a:solidFill>
                  <a:srgbClr val="002060"/>
                </a:solidFill>
                <a:latin typeface="Propisi" pitchFamily="2" charset="0"/>
              </a:rPr>
              <a:t>(</a:t>
            </a:r>
            <a:r>
              <a:rPr lang="ru-RU" sz="5400" i="1" dirty="0" smtClean="0">
                <a:solidFill>
                  <a:srgbClr val="002060"/>
                </a:solidFill>
                <a:latin typeface="Propisi" pitchFamily="2" charset="0"/>
              </a:rPr>
              <a:t>До слов *а волк тут как тут*)</a:t>
            </a:r>
            <a:br>
              <a:rPr lang="ru-RU" sz="5400" i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5400" i="1" dirty="0" smtClean="0">
                <a:solidFill>
                  <a:srgbClr val="002060"/>
                </a:solidFill>
                <a:latin typeface="Propisi" pitchFamily="2" charset="0"/>
              </a:rPr>
              <a:t/>
            </a:r>
            <a:br>
              <a:rPr lang="ru-RU" sz="5400" i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5400" i="1" dirty="0" smtClean="0">
                <a:solidFill>
                  <a:srgbClr val="002060"/>
                </a:solidFill>
                <a:latin typeface="Propisi" pitchFamily="2" charset="0"/>
              </a:rPr>
              <a:t> Группа  ребят  под  аудиозапись   показывает  сюжет   с помощью  мимики  и  жестов</a:t>
            </a:r>
            <a:endParaRPr lang="ru-RU" sz="5400" b="0" i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8"/>
    </mc:Choice>
    <mc:Fallback>
      <p:transition spd="slow" advTm="6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31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9334" y="119140"/>
            <a:ext cx="1424229" cy="1068172"/>
          </a:xfrm>
          <a:prstGeom prst="rect">
            <a:avLst/>
          </a:prstGeom>
        </p:spPr>
      </p:pic>
      <p:pic>
        <p:nvPicPr>
          <p:cNvPr id="3" name="Рисунок 2" descr="Фото3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0998" y="1337354"/>
            <a:ext cx="1465252" cy="2118981"/>
          </a:xfrm>
          <a:prstGeom prst="rect">
            <a:avLst/>
          </a:prstGeom>
        </p:spPr>
      </p:pic>
      <p:pic>
        <p:nvPicPr>
          <p:cNvPr id="4" name="Рисунок 3" descr="Фото3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14982">
            <a:off x="7218134" y="2264144"/>
            <a:ext cx="1885480" cy="1552271"/>
          </a:xfrm>
          <a:prstGeom prst="rect">
            <a:avLst/>
          </a:prstGeom>
        </p:spPr>
      </p:pic>
      <p:pic>
        <p:nvPicPr>
          <p:cNvPr id="5" name="Рисунок 4" descr="Фото31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15427" y="5206404"/>
            <a:ext cx="1985744" cy="1543038"/>
          </a:xfrm>
          <a:prstGeom prst="rect">
            <a:avLst/>
          </a:prstGeom>
        </p:spPr>
      </p:pic>
      <p:pic>
        <p:nvPicPr>
          <p:cNvPr id="6" name="Рисунок 5" descr="Фото31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11211">
            <a:off x="121650" y="93904"/>
            <a:ext cx="1287730" cy="1200772"/>
          </a:xfrm>
          <a:prstGeom prst="rect">
            <a:avLst/>
          </a:prstGeom>
        </p:spPr>
      </p:pic>
      <p:pic>
        <p:nvPicPr>
          <p:cNvPr id="7" name="Рисунок 6" descr="Фото318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26099" y="328274"/>
            <a:ext cx="1417901" cy="1890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14" y="3456335"/>
            <a:ext cx="1383142" cy="1038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07" y="1444911"/>
            <a:ext cx="1496123" cy="1336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23" y="5718894"/>
            <a:ext cx="1614517" cy="10345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9102">
            <a:off x="2498486" y="1479954"/>
            <a:ext cx="1422817" cy="18906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713" y="5425235"/>
            <a:ext cx="1878172" cy="12931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19" y="2703917"/>
            <a:ext cx="1099244" cy="1378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304">
            <a:off x="1329809" y="118461"/>
            <a:ext cx="1432343" cy="13239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616">
            <a:off x="3154086" y="5020051"/>
            <a:ext cx="2282008" cy="17142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08" y="98551"/>
            <a:ext cx="1547426" cy="124803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70" y="128615"/>
            <a:ext cx="1499073" cy="127053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5225">
            <a:off x="3668" y="3332028"/>
            <a:ext cx="1377476" cy="120435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364">
            <a:off x="126886" y="1049008"/>
            <a:ext cx="1971382" cy="141711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91" y="3872467"/>
            <a:ext cx="1631930" cy="12439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826">
            <a:off x="2430236" y="3266906"/>
            <a:ext cx="1326968" cy="18008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" y="2267169"/>
            <a:ext cx="1077798" cy="13892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08" y="2220982"/>
            <a:ext cx="1347254" cy="13765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605">
            <a:off x="3709260" y="79755"/>
            <a:ext cx="1218973" cy="166821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117">
            <a:off x="7593548" y="3768750"/>
            <a:ext cx="1400325" cy="137109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465024"/>
            <a:ext cx="1468820" cy="125387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3028">
            <a:off x="65116" y="4416860"/>
            <a:ext cx="1654611" cy="14379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21" y="4110037"/>
            <a:ext cx="1648400" cy="134942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07" y="2508453"/>
            <a:ext cx="1551200" cy="127147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48" y="1500110"/>
            <a:ext cx="961760" cy="125090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4" y="5363993"/>
            <a:ext cx="1175164" cy="14940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33"/>
    </mc:Choice>
    <mc:Fallback>
      <p:transition spd="slow" advTm="13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168402">
            <a:off x="379632" y="566574"/>
            <a:ext cx="8562192" cy="1586102"/>
          </a:xfrm>
        </p:spPr>
        <p:txBody>
          <a:bodyPr/>
          <a:lstStyle/>
          <a:p>
            <a:r>
              <a:rPr lang="ru-RU" sz="6000" b="0" i="1" dirty="0" smtClean="0">
                <a:solidFill>
                  <a:srgbClr val="002060"/>
                </a:solidFill>
                <a:latin typeface="Propisi" pitchFamily="2" charset="0"/>
              </a:rPr>
              <a:t> </a:t>
            </a:r>
            <a:r>
              <a:rPr lang="ru-RU" sz="4000" i="1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В итоге урока творческое </a:t>
            </a:r>
            <a:r>
              <a:rPr lang="ru-RU" sz="4000" i="1" dirty="0" err="1" smtClean="0">
                <a:solidFill>
                  <a:srgbClr val="002060"/>
                </a:solidFill>
                <a:effectLst/>
                <a:latin typeface="Monotype Corsiva" pitchFamily="66" charset="0"/>
              </a:rPr>
              <a:t>задание-</a:t>
            </a:r>
            <a:r>
              <a:rPr lang="ru-RU" sz="3200" i="1" dirty="0" err="1" smtClean="0">
                <a:solidFill>
                  <a:srgbClr val="002060"/>
                </a:solidFill>
                <a:effectLst/>
                <a:latin typeface="Monotype Corsiva" pitchFamily="66" charset="0"/>
              </a:rPr>
              <a:t>составвить</a:t>
            </a:r>
            <a:r>
              <a:rPr lang="ru-RU" sz="3200" i="1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 картинку  Зайца из частей или </a:t>
            </a:r>
            <a:r>
              <a:rPr lang="ru-RU" sz="3200" i="1" dirty="0" err="1" smtClean="0">
                <a:solidFill>
                  <a:srgbClr val="002060"/>
                </a:solidFill>
                <a:effectLst/>
                <a:latin typeface="Monotype Corsiva" pitchFamily="66" charset="0"/>
              </a:rPr>
              <a:t>танграм</a:t>
            </a:r>
            <a:endParaRPr lang="ru-RU" sz="7200" i="1" dirty="0">
              <a:solidFill>
                <a:srgbClr val="002060"/>
              </a:solidFill>
              <a:latin typeface="Propisi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876256" y="6857999"/>
            <a:ext cx="18105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7878">
            <a:off x="7247660" y="5890285"/>
            <a:ext cx="650527" cy="651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853">
            <a:off x="7942926" y="5449717"/>
            <a:ext cx="884782" cy="1203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4290"/>
            <a:ext cx="898687" cy="1085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825">
            <a:off x="5779831" y="4968891"/>
            <a:ext cx="1051690" cy="12317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4" y="2832954"/>
            <a:ext cx="3218011" cy="20199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5286388"/>
            <a:ext cx="1644671" cy="13668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282">
            <a:off x="7030287" y="3895788"/>
            <a:ext cx="1737659" cy="1354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2000240"/>
            <a:ext cx="1956610" cy="1665427"/>
          </a:xfrm>
          <a:prstGeom prst="rect">
            <a:avLst/>
          </a:prstGeom>
        </p:spPr>
      </p:pic>
      <p:pic>
        <p:nvPicPr>
          <p:cNvPr id="14" name="Рисунок 13" descr="Рисунок4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891372">
            <a:off x="3159543" y="5360227"/>
            <a:ext cx="1524574" cy="101505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01"/>
    </mc:Choice>
    <mc:Fallback>
      <p:transition spd="slow" advTm="9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|1.1|1.1|1.8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1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2523</TotalTime>
  <Words>12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 Литературное чтение 3 класс Д.Н.Мамин-сибиряк  </vt:lpstr>
      <vt:lpstr> Инсценировка  1-ой  части сказки на подготовительном этапе (До слов *а волк тут как тут*)   Группа  ребят  под  аудиозапись   показывает  сюжет   с помощью  мимики  и  жестов</vt:lpstr>
      <vt:lpstr>Презентация PowerPoint</vt:lpstr>
      <vt:lpstr> В итоге урока творческое задание-составвить картинку  Зайца из частей или танграм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osa</cp:lastModifiedBy>
  <cp:revision>299</cp:revision>
  <dcterms:created xsi:type="dcterms:W3CDTF">2014-05-31T22:02:05Z</dcterms:created>
  <dcterms:modified xsi:type="dcterms:W3CDTF">2015-07-06T20:42:11Z</dcterms:modified>
</cp:coreProperties>
</file>