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915401" cy="1162348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6600" dirty="0" smtClean="0"/>
              <a:t>Что изучает физика?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9039" y="5949280"/>
            <a:ext cx="5576664" cy="7920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Подготовила: учитель физики МБОУ «</a:t>
            </a:r>
            <a:r>
              <a:rPr lang="ru-RU" dirty="0" err="1" smtClean="0"/>
              <a:t>Вяткинская</a:t>
            </a:r>
            <a:r>
              <a:rPr lang="ru-RU" dirty="0" smtClean="0"/>
              <a:t> СОШ» Лукьянова Ксения Николаевна</a:t>
            </a:r>
            <a:endParaRPr lang="ru-RU" dirty="0"/>
          </a:p>
        </p:txBody>
      </p:sp>
      <p:pic>
        <p:nvPicPr>
          <p:cNvPr id="1026" name="Picture 2" descr="http://bouger-manger-maigrir.b.o.pic.centerblog.net/952faa1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75324"/>
            <a:ext cx="2088232" cy="24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unlib.ru/cimg/2014/102006/185169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2805474" cy="2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oprofs.com/quiz-school/upload/yuiupload/1797112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47765"/>
            <a:ext cx="2839781" cy="21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Оптические явления </a:t>
            </a:r>
            <a:endParaRPr lang="ru-RU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39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производимые светом.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880320" cy="20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bnews.kz/picture/640/news/ff7ce3e8d60c5ec1f959945bc033bf8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84519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Тепловые явления </a:t>
            </a:r>
            <a:endParaRPr lang="ru-RU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+mj-lt"/>
              </a:rPr>
              <a:t>связаны </a:t>
            </a:r>
            <a:r>
              <a:rPr lang="ru-RU" sz="4400" dirty="0">
                <a:latin typeface="+mj-lt"/>
              </a:rPr>
              <a:t>с нагреванием и охлаждением </a:t>
            </a:r>
            <a:r>
              <a:rPr lang="ru-RU" sz="4400" dirty="0" smtClean="0">
                <a:latin typeface="+mj-lt"/>
              </a:rPr>
              <a:t>тел.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907837"/>
            <a:ext cx="230425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43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Звуковые явления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896544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+mj-lt"/>
              </a:rPr>
              <a:t>связаны с </a:t>
            </a:r>
            <a:r>
              <a:rPr lang="ru-RU" sz="4400" dirty="0">
                <a:latin typeface="+mj-lt"/>
              </a:rPr>
              <a:t>распространением звука в различных </a:t>
            </a:r>
            <a:r>
              <a:rPr lang="ru-RU" sz="4400" dirty="0" smtClean="0">
                <a:latin typeface="+mj-lt"/>
              </a:rPr>
              <a:t>средах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78" y="3717032"/>
            <a:ext cx="3588445" cy="239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964227"/>
            <a:ext cx="3095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Cambria" pitchFamily="18" charset="0"/>
              </a:rPr>
              <a:t>ЗАПОЛНИТЕ    ТАБЛИЦУ: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513025"/>
              </p:ext>
            </p:extLst>
          </p:nvPr>
        </p:nvGraphicFramePr>
        <p:xfrm>
          <a:off x="251520" y="1628800"/>
          <a:ext cx="864096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170"/>
                <a:gridCol w="5242790"/>
              </a:tblGrid>
              <a:tr h="2033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явления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Свинец плавится, шар катится, холодает, слышны раскаты грома, снег тает, звезды мерцают, вода кипит, наступает рассвет,  эхо, плывет бревно, летит голубь, сверкает молния, шелестит трава, горит электрическая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лампочка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9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звуковые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1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Как ученые изучают физические явления?</a:t>
            </a:r>
            <a:b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</a:br>
            <a:endParaRPr lang="ru-RU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9"/>
            <a:ext cx="8229600" cy="4964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latin typeface="+mj-lt"/>
              </a:rPr>
              <a:t>Источники </a:t>
            </a:r>
            <a:r>
              <a:rPr lang="ru-RU" sz="4400" b="1" dirty="0">
                <a:latin typeface="+mj-lt"/>
              </a:rPr>
              <a:t>физических </a:t>
            </a:r>
            <a:r>
              <a:rPr lang="ru-RU" sz="4400" b="1" dirty="0" smtClean="0">
                <a:latin typeface="+mj-lt"/>
              </a:rPr>
              <a:t>знаний</a:t>
            </a:r>
            <a:endParaRPr lang="en-US" sz="4400" b="1" dirty="0" smtClean="0">
              <a:latin typeface="+mj-lt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87960" y="2672916"/>
            <a:ext cx="915888" cy="14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37854" y="2672916"/>
            <a:ext cx="1080120" cy="14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23528" y="4293096"/>
            <a:ext cx="30963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+mj-lt"/>
              </a:rPr>
              <a:t>Наблюдения</a:t>
            </a:r>
            <a:endParaRPr lang="ru-RU" sz="4000" dirty="0"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4275415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+mj-lt"/>
              </a:rPr>
              <a:t>Опыты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Заполните   таблицу</a:t>
            </a:r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:</a:t>
            </a:r>
            <a:endParaRPr lang="ru-RU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06951"/>
              </p:ext>
            </p:extLst>
          </p:nvPr>
        </p:nvGraphicFramePr>
        <p:xfrm>
          <a:off x="611560" y="1700808"/>
          <a:ext cx="792088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285"/>
                <a:gridCol w="4073595"/>
              </a:tblGrid>
              <a:tr h="85942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ru-RU" sz="2800" dirty="0">
                          <a:effectLst/>
                          <a:latin typeface="+mj-lt"/>
                        </a:rPr>
                        <a:t>Физическое тело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ru-RU" sz="2800" dirty="0">
                          <a:effectLst/>
                          <a:latin typeface="+mj-lt"/>
                        </a:rPr>
                        <a:t>Вещество</a:t>
                      </a:r>
                    </a:p>
                  </a:txBody>
                  <a:tcPr/>
                </a:tc>
              </a:tr>
              <a:tr h="1588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800" dirty="0">
                        <a:effectLst/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436510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+mj-lt"/>
              </a:rPr>
              <a:t>Книга, спирт, железо, стакан, сумка, самолет, космический корабль, медь, авторучка, фарфор, вода, автомобиль</a:t>
            </a:r>
          </a:p>
        </p:txBody>
      </p:sp>
    </p:spTree>
    <p:extLst>
      <p:ext uri="{BB962C8B-B14F-4D97-AF65-F5344CB8AC3E}">
        <p14:creationId xmlns:p14="http://schemas.microsoft.com/office/powerpoint/2010/main" val="10708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Сегодня мы узнали, что…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ru-RU" sz="4000" dirty="0" smtClean="0">
                <a:latin typeface="+mj-lt"/>
              </a:rPr>
              <a:t>Физика –</a:t>
            </a:r>
          </a:p>
          <a:p>
            <a:r>
              <a:rPr lang="ru-RU" sz="4000" dirty="0" smtClean="0">
                <a:latin typeface="+mj-lt"/>
              </a:rPr>
              <a:t>Физические тела – </a:t>
            </a:r>
          </a:p>
          <a:p>
            <a:r>
              <a:rPr lang="ru-RU" sz="4000" dirty="0" smtClean="0">
                <a:latin typeface="+mj-lt"/>
              </a:rPr>
              <a:t>Вещество – </a:t>
            </a:r>
          </a:p>
          <a:p>
            <a:r>
              <a:rPr lang="ru-RU" sz="4000" dirty="0" smtClean="0">
                <a:latin typeface="+mj-lt"/>
              </a:rPr>
              <a:t>Физические явления – </a:t>
            </a:r>
          </a:p>
          <a:p>
            <a:r>
              <a:rPr lang="ru-RU" sz="4000" dirty="0" smtClean="0">
                <a:latin typeface="+mj-lt"/>
              </a:rPr>
              <a:t>Физические явления бывают …</a:t>
            </a:r>
          </a:p>
          <a:p>
            <a:r>
              <a:rPr lang="ru-RU" sz="4000" dirty="0" smtClean="0">
                <a:latin typeface="+mj-lt"/>
              </a:rPr>
              <a:t>Источники физических знаний …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8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Домашнее задание: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363272" cy="4565104"/>
          </a:xfrm>
        </p:spPr>
        <p:txBody>
          <a:bodyPr/>
          <a:lstStyle/>
          <a:p>
            <a:r>
              <a:rPr lang="ru-RU" sz="4000" dirty="0">
                <a:latin typeface="+mj-lt"/>
              </a:rPr>
              <a:t>§1-3, ответить на вопросы в конце параграфов учебника.</a:t>
            </a:r>
          </a:p>
          <a:p>
            <a:pPr marL="0" indent="0">
              <a:buNone/>
            </a:pPr>
            <a:r>
              <a:rPr lang="ru-RU" sz="4000" b="1" u="sng" dirty="0">
                <a:latin typeface="+mj-lt"/>
              </a:rPr>
              <a:t>Принести 2  тетради   </a:t>
            </a:r>
            <a:endParaRPr lang="ru-RU" sz="4000" dirty="0">
              <a:latin typeface="+mj-lt"/>
            </a:endParaRPr>
          </a:p>
          <a:p>
            <a:pPr lvl="0"/>
            <a:r>
              <a:rPr lang="ru-RU" sz="4000" dirty="0">
                <a:latin typeface="+mj-lt"/>
              </a:rPr>
              <a:t> для контрольных работ по физике</a:t>
            </a:r>
          </a:p>
          <a:p>
            <a:pPr lvl="0"/>
            <a:r>
              <a:rPr lang="ru-RU" sz="4000" dirty="0">
                <a:latin typeface="+mj-lt"/>
              </a:rPr>
              <a:t> для лабораторных работ по физике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5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 за урок!</a:t>
            </a:r>
          </a:p>
          <a:p>
            <a:pPr marL="0" indent="0" algn="ctr">
              <a:buNone/>
            </a:pPr>
            <a:endParaRPr lang="ru-RU" sz="8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893046" cy="367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Физика – наука о 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3629000"/>
          </a:xfrm>
        </p:spPr>
        <p:txBody>
          <a:bodyPr/>
          <a:lstStyle/>
          <a:p>
            <a:r>
              <a:rPr lang="ru-RU" dirty="0"/>
              <a:t>Слово «физика» ввел в русский язык первый русский академик Михаил Васильевич Ломоносов в XVIII веке </a:t>
            </a:r>
          </a:p>
        </p:txBody>
      </p:sp>
      <p:pic>
        <p:nvPicPr>
          <p:cNvPr id="2050" name="Picture 2" descr="http://findorator.studentlab.pro/wp-content/uploads/2015/05/article179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02857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3"/>
            <a:ext cx="8568952" cy="22322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>
                <a:latin typeface="+mj-lt"/>
              </a:rPr>
              <a:t>Физические тела  </a:t>
            </a:r>
            <a:r>
              <a:rPr lang="ru-RU" sz="4400" dirty="0">
                <a:latin typeface="+mj-lt"/>
              </a:rPr>
              <a:t>– </a:t>
            </a:r>
            <a:r>
              <a:rPr lang="ru-RU" sz="4400" dirty="0" smtClean="0">
                <a:latin typeface="+mj-lt"/>
              </a:rPr>
              <a:t>все </a:t>
            </a:r>
            <a:r>
              <a:rPr lang="ru-RU" sz="4400" dirty="0">
                <a:latin typeface="+mj-lt"/>
              </a:rPr>
              <a:t>предметы, которые нас </a:t>
            </a:r>
            <a:r>
              <a:rPr lang="ru-RU" sz="4400" dirty="0" smtClean="0">
                <a:latin typeface="+mj-lt"/>
              </a:rPr>
              <a:t>окружают.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4581128"/>
            <a:ext cx="1408226" cy="1251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996952"/>
            <a:ext cx="1578915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4558973"/>
            <a:ext cx="1453336" cy="127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4008" y="3033331"/>
            <a:ext cx="1584811" cy="1547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4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922" y="1556793"/>
            <a:ext cx="8511550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400" b="1" dirty="0">
                <a:latin typeface="+mj-lt"/>
              </a:rPr>
              <a:t>Вещество </a:t>
            </a:r>
            <a:r>
              <a:rPr lang="ru-RU" sz="4400" dirty="0">
                <a:latin typeface="+mj-lt"/>
              </a:rPr>
              <a:t>– это материал, из которого изготовлено тело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70717"/>
            <a:ext cx="1689018" cy="1372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309424"/>
            <a:ext cx="1718342" cy="1294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4934629"/>
            <a:ext cx="1636236" cy="1222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http://abcgroupindia.biz/abctrading/wp-content/uploads/2012/04/slide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988" y="4680638"/>
            <a:ext cx="1891736" cy="14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1944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>
                <a:latin typeface="+mj-lt"/>
              </a:rPr>
              <a:t>Изменения, происходящие  с телами  и веществами  в окружающем мире, называют </a:t>
            </a:r>
            <a:r>
              <a:rPr lang="ru-RU" sz="4400" b="1" u="sng" dirty="0" smtClean="0">
                <a:latin typeface="+mj-lt"/>
              </a:rPr>
              <a:t>явлениями</a:t>
            </a:r>
            <a:r>
              <a:rPr lang="ru-RU" sz="4400" dirty="0"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82534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2494942" cy="186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624" y="4572000"/>
            <a:ext cx="2577480" cy="193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206" y="4046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6600"/>
                </a:solidFill>
                <a:latin typeface="+mj-lt"/>
              </a:rPr>
              <a:t>ФИЗИЧЕСКИЕ ЯВЛЕНИЯ</a:t>
            </a:r>
          </a:p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514" y="1700808"/>
            <a:ext cx="2624743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Механические</a:t>
            </a:r>
            <a:endParaRPr lang="ru-RU" sz="2800" dirty="0"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4868350"/>
            <a:ext cx="2597765" cy="736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Оптические</a:t>
            </a:r>
            <a:endParaRPr lang="ru-RU" sz="2800" dirty="0"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03036" y="2780928"/>
            <a:ext cx="269681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Электрические</a:t>
            </a:r>
            <a:endParaRPr lang="ru-RU" sz="2800" dirty="0"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1437" y="1772816"/>
            <a:ext cx="24482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Магнитные</a:t>
            </a:r>
            <a:endParaRPr lang="ru-RU" sz="2800" dirty="0"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99583" y="4964428"/>
            <a:ext cx="24482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Тепловые</a:t>
            </a:r>
            <a:endParaRPr lang="ru-RU" sz="2800" dirty="0"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03036" y="3899184"/>
            <a:ext cx="269681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Звуковые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9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Механические явления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 wrap="none"/>
          <a:lstStyle/>
          <a:p>
            <a:pPr marL="0" indent="0">
              <a:buNone/>
            </a:pPr>
            <a:r>
              <a:rPr lang="ru-RU" sz="4400" dirty="0" smtClean="0">
                <a:latin typeface="+mj-lt"/>
              </a:rPr>
              <a:t>связаны </a:t>
            </a:r>
            <a:r>
              <a:rPr lang="ru-RU" sz="4400" dirty="0">
                <a:latin typeface="+mj-lt"/>
              </a:rPr>
              <a:t>с </a:t>
            </a:r>
            <a:r>
              <a:rPr lang="ru-RU" sz="4400" dirty="0" smtClean="0">
                <a:latin typeface="+mj-lt"/>
              </a:rPr>
              <a:t>движением относительно</a:t>
            </a:r>
          </a:p>
          <a:p>
            <a:pPr marL="0" indent="0">
              <a:buNone/>
            </a:pPr>
            <a:r>
              <a:rPr lang="ru-RU" sz="4400" dirty="0" smtClean="0">
                <a:latin typeface="+mj-lt"/>
              </a:rPr>
              <a:t>друг </a:t>
            </a:r>
            <a:r>
              <a:rPr lang="ru-RU" sz="4400" dirty="0">
                <a:latin typeface="+mj-lt"/>
              </a:rPr>
              <a:t>друга.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399928" cy="179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nastol.com.ua/pic/201301/640x480/nastol.com.ua-403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184" y="3078088"/>
            <a:ext cx="2543944" cy="19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yanogenmod.info/wp-content/uploads/2012/07/db7aUsain-Bolt-800x5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649610" cy="17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5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Электрические явления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существованием, взаимодействием и движением электрических зарядов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97221"/>
            <a:ext cx="2892468" cy="20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534114" cy="25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Магнитные явления </a:t>
            </a:r>
            <a:endParaRPr lang="ru-RU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возникновением у тел магнитных свойств.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048" y="3068960"/>
            <a:ext cx="3029322" cy="212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001516" cy="30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75</TotalTime>
  <Words>279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Decatur</vt:lpstr>
      <vt:lpstr>  Что изучает физика? </vt:lpstr>
      <vt:lpstr>Физика – наука о природе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Механические явления</vt:lpstr>
      <vt:lpstr>Электрические явления</vt:lpstr>
      <vt:lpstr>Магнитные явления </vt:lpstr>
      <vt:lpstr>Оптические явления </vt:lpstr>
      <vt:lpstr>Тепловые явления </vt:lpstr>
      <vt:lpstr>Звуковые явления</vt:lpstr>
      <vt:lpstr>ЗАПОЛНИТЕ    ТАБЛИЦУ:</vt:lpstr>
      <vt:lpstr>Как ученые изучают физические явления? </vt:lpstr>
      <vt:lpstr>Заполните   таблицу:</vt:lpstr>
      <vt:lpstr>Сегодня мы узнали, что…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изучает физика? Физические явления и опыты</dc:title>
  <dc:creator>kseniya</dc:creator>
  <cp:lastModifiedBy>Ксения</cp:lastModifiedBy>
  <cp:revision>10</cp:revision>
  <dcterms:created xsi:type="dcterms:W3CDTF">2015-08-05T08:33:14Z</dcterms:created>
  <dcterms:modified xsi:type="dcterms:W3CDTF">2015-08-05T16:51:22Z</dcterms:modified>
</cp:coreProperties>
</file>