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71" r:id="rId8"/>
    <p:sldId id="263" r:id="rId9"/>
    <p:sldId id="272" r:id="rId10"/>
    <p:sldId id="276" r:id="rId11"/>
    <p:sldId id="274" r:id="rId12"/>
    <p:sldId id="273" r:id="rId13"/>
    <p:sldId id="265" r:id="rId14"/>
    <p:sldId id="275" r:id="rId15"/>
    <p:sldId id="277" r:id="rId16"/>
    <p:sldId id="266" r:id="rId17"/>
    <p:sldId id="278" r:id="rId18"/>
    <p:sldId id="268" r:id="rId19"/>
    <p:sldId id="279" r:id="rId20"/>
    <p:sldId id="269" r:id="rId21"/>
    <p:sldId id="270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94718" autoAdjust="0"/>
  </p:normalViewPr>
  <p:slideViewPr>
    <p:cSldViewPr>
      <p:cViewPr varScale="1">
        <p:scale>
          <a:sx n="42" d="100"/>
          <a:sy n="4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5446-6AB4-4103-B37A-E5F991C65476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33BB-A961-4440-BEBC-1883AFBB0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5446-6AB4-4103-B37A-E5F991C65476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33BB-A961-4440-BEBC-1883AFBB0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5446-6AB4-4103-B37A-E5F991C65476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33BB-A961-4440-BEBC-1883AFBB0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5446-6AB4-4103-B37A-E5F991C65476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33BB-A961-4440-BEBC-1883AFBB0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5446-6AB4-4103-B37A-E5F991C65476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33BB-A961-4440-BEBC-1883AFBB0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5446-6AB4-4103-B37A-E5F991C65476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33BB-A961-4440-BEBC-1883AFBB0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5446-6AB4-4103-B37A-E5F991C65476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33BB-A961-4440-BEBC-1883AFBB0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5446-6AB4-4103-B37A-E5F991C65476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33BB-A961-4440-BEBC-1883AFBB0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5446-6AB4-4103-B37A-E5F991C65476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33BB-A961-4440-BEBC-1883AFBB0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5446-6AB4-4103-B37A-E5F991C65476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33BB-A961-4440-BEBC-1883AFBB0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5446-6AB4-4103-B37A-E5F991C65476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6133BB-A961-4440-BEBC-1883AFBB0D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825446-6AB4-4103-B37A-E5F991C65476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6133BB-A961-4440-BEBC-1883AFBB0D0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2736303"/>
          </a:xfrm>
          <a:blipFill>
            <a:blip r:embed="rId2" cstate="screen"/>
            <a:tile tx="0" ty="0" sx="100000" sy="100000" flip="none" algn="tl"/>
          </a:blipFill>
        </p:spPr>
        <p:txBody>
          <a:bodyPr/>
          <a:lstStyle/>
          <a:p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Проект-презентация : “</a:t>
            </a:r>
            <a:r>
              <a:rPr lang="ru-RU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Здравствуй,светлая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весна!”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3886200"/>
            <a:ext cx="5040560" cy="2135088"/>
          </a:xfrm>
        </p:spPr>
        <p:txBody>
          <a:bodyPr/>
          <a:lstStyle/>
          <a:p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ГБДОУ 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ЦРР№ 129</a:t>
            </a:r>
          </a:p>
          <a:p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Выборгского района воспитатель </a:t>
            </a:r>
            <a:r>
              <a:rPr lang="ru-RU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Давыденко</a:t>
            </a:r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Н.А.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568863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Занятие по речевому развитию. Составляем рассказ по картинке. «Весна»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dirty="0" smtClean="0"/>
              <a:t>Выставка рисунков.</a:t>
            </a:r>
          </a:p>
          <a:p>
            <a:pPr>
              <a:buNone/>
            </a:pPr>
            <a:r>
              <a:rPr lang="ru-RU" dirty="0" smtClean="0"/>
              <a:t>   Рисуем раннюю Весну и придумываем к каждому рисунку название.</a:t>
            </a:r>
          </a:p>
        </p:txBody>
      </p:sp>
      <p:pic>
        <p:nvPicPr>
          <p:cNvPr id="4" name="Рисунок 3" descr="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907705" y="1412776"/>
            <a:ext cx="4126480" cy="308635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597666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ru-RU" dirty="0" smtClean="0"/>
              <a:t>театрализованная сценка «Весна пришла». (для досуга)</a:t>
            </a:r>
          </a:p>
          <a:p>
            <a:r>
              <a:rPr lang="ru-RU" dirty="0" smtClean="0"/>
              <a:t>март-первый весенний месяц. Даем характеристику.</a:t>
            </a:r>
          </a:p>
          <a:p>
            <a:r>
              <a:rPr lang="ru-RU" dirty="0" smtClean="0"/>
              <a:t>Народные приметы.</a:t>
            </a:r>
          </a:p>
          <a:p>
            <a:r>
              <a:rPr lang="ru-RU" dirty="0" smtClean="0"/>
              <a:t>Вопросы детям.</a:t>
            </a:r>
          </a:p>
        </p:txBody>
      </p:sp>
      <p:pic>
        <p:nvPicPr>
          <p:cNvPr id="5" name="Рисунок 4" descr="9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004048" y="2204864"/>
            <a:ext cx="3422900" cy="4407508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rina\Desktop\Новая папка (2)\Отсканировано 11.05.2015 15-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99592" y="1628800"/>
            <a:ext cx="7056784" cy="462287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764705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Провожу праздник посвященный началу весны и  женскому празднику - 8 Марта.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34864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Апрель. Второй месяц Весны.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Тематическое занятие: </a:t>
            </a:r>
          </a:p>
          <a:p>
            <a:r>
              <a:rPr lang="ru-RU" dirty="0"/>
              <a:t>в</a:t>
            </a:r>
            <a:r>
              <a:rPr lang="ru-RU" dirty="0" smtClean="0"/>
              <a:t>стреча и беседа с Незнайкой.</a:t>
            </a:r>
          </a:p>
          <a:p>
            <a:r>
              <a:rPr lang="ru-RU" dirty="0"/>
              <a:t>п</a:t>
            </a:r>
            <a:r>
              <a:rPr lang="ru-RU" dirty="0" smtClean="0"/>
              <a:t>одвижная игра «Веселый ручеек».</a:t>
            </a:r>
          </a:p>
          <a:p>
            <a:pPr>
              <a:buNone/>
            </a:pPr>
            <a:r>
              <a:rPr lang="ru-RU" dirty="0" smtClean="0"/>
              <a:t>    Улыбаются все люди-</a:t>
            </a:r>
          </a:p>
          <a:p>
            <a:pPr>
              <a:buNone/>
            </a:pPr>
            <a:r>
              <a:rPr lang="ru-RU" dirty="0" smtClean="0"/>
              <a:t>    Весна, весна, весна!</a:t>
            </a:r>
          </a:p>
          <a:p>
            <a:pPr>
              <a:buNone/>
            </a:pPr>
            <a:r>
              <a:rPr lang="ru-RU" dirty="0" smtClean="0"/>
              <a:t>    Она везде, она повсюду-</a:t>
            </a:r>
          </a:p>
          <a:p>
            <a:pPr>
              <a:buNone/>
            </a:pPr>
            <a:r>
              <a:rPr lang="ru-RU" dirty="0" smtClean="0"/>
              <a:t>    Красна, красна, красна.</a:t>
            </a:r>
          </a:p>
          <a:p>
            <a:pPr>
              <a:buNone/>
            </a:pPr>
            <a:r>
              <a:rPr lang="ru-RU" dirty="0" smtClean="0"/>
              <a:t>    На солнышке скорей погреться</a:t>
            </a:r>
          </a:p>
          <a:p>
            <a:pPr>
              <a:buNone/>
            </a:pPr>
            <a:r>
              <a:rPr lang="ru-RU" dirty="0" smtClean="0"/>
              <a:t>    Зовет, зовет, зовет.</a:t>
            </a:r>
          </a:p>
          <a:p>
            <a:pPr>
              <a:buNone/>
            </a:pPr>
            <a:r>
              <a:rPr lang="ru-RU" dirty="0" smtClean="0"/>
              <a:t>    И в ручейке лесном задорно</a:t>
            </a:r>
          </a:p>
          <a:p>
            <a:pPr>
              <a:buNone/>
            </a:pPr>
            <a:r>
              <a:rPr lang="ru-RU" dirty="0" smtClean="0"/>
              <a:t>    Звенит, звенит, звенит … и т.д.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/>
          <a:lstStyle/>
          <a:p>
            <a:r>
              <a:rPr lang="ru-RU" dirty="0" smtClean="0"/>
              <a:t>даем характеристику апрелю.</a:t>
            </a:r>
          </a:p>
          <a:p>
            <a:r>
              <a:rPr lang="ru-RU" dirty="0" smtClean="0"/>
              <a:t>народные поговорки.</a:t>
            </a:r>
          </a:p>
          <a:p>
            <a:r>
              <a:rPr lang="ru-RU" dirty="0" smtClean="0"/>
              <a:t>появление первых весенних цветов.</a:t>
            </a:r>
          </a:p>
          <a:p>
            <a:pPr>
              <a:buNone/>
            </a:pPr>
            <a:r>
              <a:rPr lang="ru-RU" dirty="0" smtClean="0"/>
              <a:t>  </a:t>
            </a:r>
          </a:p>
        </p:txBody>
      </p:sp>
      <p:pic>
        <p:nvPicPr>
          <p:cNvPr id="8" name="Рисунок 7" descr="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51916" y="1753642"/>
            <a:ext cx="7104460" cy="4298162"/>
          </a:xfrm>
          <a:prstGeom prst="rect">
            <a:avLst/>
          </a:prstGeom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Слушание отрывка из «Времен года» «Подснежник» П.И. Чайковского и выполняем упражнения под эту музыку.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27584" y="1735325"/>
            <a:ext cx="7056784" cy="4557311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ru-RU" dirty="0" smtClean="0"/>
              <a:t>выставка поделок. Выполняем аппликацию: «Подснежник».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возвращение с юга птиц. Игра «Перелетные птицы».</a:t>
            </a:r>
          </a:p>
          <a:p>
            <a:r>
              <a:rPr lang="ru-RU" dirty="0" smtClean="0"/>
              <a:t>инсценировка песни «Ласточка».</a:t>
            </a:r>
          </a:p>
        </p:txBody>
      </p:sp>
      <p:pic>
        <p:nvPicPr>
          <p:cNvPr id="4" name="Рисунок 3" descr="P1030357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635896" y="1052736"/>
            <a:ext cx="4608512" cy="3456384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703912"/>
          </a:xfrm>
        </p:spPr>
        <p:txBody>
          <a:bodyPr/>
          <a:lstStyle/>
          <a:p>
            <a:r>
              <a:rPr lang="ru-RU" dirty="0" smtClean="0"/>
              <a:t>поведение диких животных в лесу.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вопросы детям.</a:t>
            </a:r>
          </a:p>
          <a:p>
            <a:r>
              <a:rPr lang="ru-RU" dirty="0" smtClean="0"/>
              <a:t>Провожу народный  праздник «Веснянка» 18 апреля.</a:t>
            </a:r>
          </a:p>
          <a:p>
            <a:endParaRPr lang="ru-RU" dirty="0"/>
          </a:p>
        </p:txBody>
      </p:sp>
      <p:pic>
        <p:nvPicPr>
          <p:cNvPr id="4" name="Рисунок 3" descr="5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403648" y="1124744"/>
            <a:ext cx="5724128" cy="3672407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50632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Май - третий месяц Весны.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альчиковая игра «Солнышко».</a:t>
            </a:r>
          </a:p>
          <a:p>
            <a:r>
              <a:rPr lang="ru-RU" dirty="0"/>
              <a:t>п</a:t>
            </a:r>
            <a:r>
              <a:rPr lang="ru-RU" dirty="0" smtClean="0"/>
              <a:t>ервые весенние грозы, стихотворение Ф. Тютчева «Люблю грозу в начале мая»</a:t>
            </a:r>
          </a:p>
        </p:txBody>
      </p:sp>
      <p:pic>
        <p:nvPicPr>
          <p:cNvPr id="4" name="Рисунок 3" descr="photo2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545333" y="2458318"/>
            <a:ext cx="5258915" cy="3938395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разучивание стихотворения «Дождик».</a:t>
            </a:r>
          </a:p>
          <a:p>
            <a:r>
              <a:rPr lang="ru-RU" dirty="0" smtClean="0"/>
              <a:t>рисуем радугу.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народные пословицы и поговорки.</a:t>
            </a:r>
          </a:p>
          <a:p>
            <a:r>
              <a:rPr lang="ru-RU" dirty="0" smtClean="0"/>
              <a:t>Праздник «День Победы».</a:t>
            </a:r>
            <a:endParaRPr lang="ru-RU" dirty="0"/>
          </a:p>
        </p:txBody>
      </p:sp>
      <p:pic>
        <p:nvPicPr>
          <p:cNvPr id="4" name="Рисунок 3" descr="p002284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491880" y="1700808"/>
            <a:ext cx="4684420" cy="3312368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048712"/>
          </a:xfrm>
        </p:spPr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</a:t>
            </a:r>
            <a:r>
              <a:rPr lang="en-US" b="1" dirty="0" smtClean="0"/>
              <a:t>:</a:t>
            </a:r>
            <a:endParaRPr lang="ru-RU" dirty="0" smtClean="0"/>
          </a:p>
          <a:p>
            <a:r>
              <a:rPr lang="ru-RU" dirty="0" smtClean="0"/>
              <a:t>В своей работе я столкнулась тем, что не все ребята могут назвать правильно месяцы времен года .Мало знают пословиц, поговорок, загадок, примет о временах года. Поэтому я решила, что своим проектом я смогу, как можно глубже,  многогранней познакомить детей с одним из удивительных времен года - весной.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None/>
            </a:pPr>
            <a:r>
              <a:rPr lang="ru-RU" dirty="0" smtClean="0"/>
              <a:t>   Вызвать у детей интерес к теме, спланировать     основные этапы.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Викторина на закрепления знаний детей о Весне.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r>
              <a:rPr lang="ru-RU" dirty="0" smtClean="0"/>
              <a:t>Выбираем две команды: команда птичек и команда цветов. За правильные ответы команды получают фишки.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Называем пословицы и поговорки о весне.</a:t>
            </a:r>
          </a:p>
          <a:p>
            <a:pPr marL="514350" indent="-514350">
              <a:buAutoNum type="arabicPeriod"/>
            </a:pPr>
            <a:r>
              <a:rPr lang="ru-RU" dirty="0" smtClean="0"/>
              <a:t>Читаем стихи о весне.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Закончи предложение, например: «Весной ярко светит …»</a:t>
            </a:r>
          </a:p>
          <a:p>
            <a:pPr marL="514350" indent="-514350">
              <a:buAutoNum type="arabicPeriod"/>
            </a:pPr>
            <a:r>
              <a:rPr lang="ru-RU" dirty="0" smtClean="0"/>
              <a:t>Игра «Какой? Какая? Какое?» Например: «Солнце какое?»</a:t>
            </a:r>
          </a:p>
          <a:p>
            <a:pPr marL="514350" indent="-514350">
              <a:buAutoNum type="arabicPeriod"/>
            </a:pPr>
            <a:r>
              <a:rPr lang="ru-RU" dirty="0" smtClean="0"/>
              <a:t>Отгадывание загадок.</a:t>
            </a:r>
          </a:p>
          <a:p>
            <a:pPr marL="514350" indent="-514350">
              <a:buNone/>
            </a:pPr>
            <a:r>
              <a:rPr lang="ru-RU" dirty="0" smtClean="0"/>
              <a:t>Победителей награждаем.</a:t>
            </a:r>
            <a:endParaRPr lang="ru-RU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0632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Заключение.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r>
              <a:rPr lang="ru-RU" dirty="0" smtClean="0"/>
              <a:t>Я еще не смогла осуществить свой проект до конца, потому что он рассчитан на три месяца. </a:t>
            </a:r>
          </a:p>
          <a:p>
            <a:pPr>
              <a:buNone/>
            </a:pPr>
            <a:r>
              <a:rPr lang="ru-RU" dirty="0" smtClean="0"/>
              <a:t>    Проблемы с которыми я столкнулась постепенно уходят: дети много знают стихов о весне, поговорок, загадок, </a:t>
            </a:r>
            <a:r>
              <a:rPr lang="ru-RU" dirty="0" err="1" smtClean="0"/>
              <a:t>закличек</a:t>
            </a:r>
            <a:r>
              <a:rPr lang="ru-RU" dirty="0" smtClean="0"/>
              <a:t>, песенок.</a:t>
            </a:r>
          </a:p>
          <a:p>
            <a:pPr>
              <a:buNone/>
            </a:pPr>
            <a:r>
              <a:rPr lang="ru-RU" dirty="0" smtClean="0"/>
              <a:t>    В своей работе я использовала разные формы работы: беседы, тематические и интегрированные занятия, викторины, праздники, инсценировки песен, театрализованные сценки, авторские стихи, игровой массаж разных частей тела, ритмические упражнения, рассказ по картинке</a:t>
            </a: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940936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08912" cy="57935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u="sng" dirty="0" smtClean="0"/>
              <a:t> 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Образовательные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0"/>
            <a:r>
              <a:rPr lang="ru-RU" dirty="0"/>
              <a:t>Учимся определять признаки весны в разные периоды.</a:t>
            </a:r>
          </a:p>
          <a:p>
            <a:pPr lvl="0"/>
            <a:r>
              <a:rPr lang="ru-RU" dirty="0"/>
              <a:t>Закрепляем умение составлять описательный рассказ по картинке</a:t>
            </a:r>
            <a:r>
              <a:rPr lang="ru-RU" dirty="0" smtClean="0"/>
              <a:t>, используя </a:t>
            </a:r>
            <a:r>
              <a:rPr lang="ru-RU" dirty="0"/>
              <a:t>образные выражения для описания природы.</a:t>
            </a:r>
          </a:p>
          <a:p>
            <a:pPr lvl="0"/>
            <a:r>
              <a:rPr lang="ru-RU" dirty="0"/>
              <a:t>Учимся выразительно читать стихи о весне, петь песни, рассказывать пословицы, поговорки, загадки, </a:t>
            </a:r>
            <a:r>
              <a:rPr lang="ru-RU" dirty="0" err="1"/>
              <a:t>заклички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Обогащаем словарный запас новыми словами, фразами.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Развивающие: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dirty="0"/>
              <a:t>Развивать умение самостоятельно наблюдать за весенними явлениями природы.</a:t>
            </a:r>
          </a:p>
          <a:p>
            <a:pPr lvl="0"/>
            <a:r>
              <a:rPr lang="ru-RU" dirty="0"/>
              <a:t>Развивать творческое воображение, вызывать желание фантазировать.</a:t>
            </a:r>
          </a:p>
          <a:p>
            <a:pPr>
              <a:buNone/>
            </a:pPr>
            <a:r>
              <a:rPr lang="ru-RU" dirty="0"/>
              <a:t> 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Воспитательные: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dirty="0" smtClean="0"/>
              <a:t>Воспитывать радостное отношение детей к пробуждающей природе.</a:t>
            </a:r>
          </a:p>
          <a:p>
            <a:pPr lvl="0"/>
            <a:r>
              <a:rPr lang="ru-RU" dirty="0" smtClean="0"/>
              <a:t>Воспитывать бережное отношение к природе.</a:t>
            </a:r>
          </a:p>
          <a:p>
            <a:pPr lvl="0"/>
            <a:r>
              <a:rPr lang="ru-RU" dirty="0" smtClean="0"/>
              <a:t>Воспитывать чувства поддержки между детьми во время игр, викторин.</a:t>
            </a:r>
          </a:p>
          <a:p>
            <a:pPr>
              <a:buNone/>
            </a:pPr>
            <a:r>
              <a:rPr lang="ru-RU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Здоровьесберегающие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0"/>
            <a:r>
              <a:rPr lang="ru-RU" dirty="0" smtClean="0"/>
              <a:t>Гимнастика для глаз.</a:t>
            </a:r>
          </a:p>
          <a:p>
            <a:pPr lvl="0"/>
            <a:r>
              <a:rPr lang="ru-RU" dirty="0" smtClean="0"/>
              <a:t>Массаж разных частей тела.</a:t>
            </a:r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Подготовительный этап. </a:t>
            </a:r>
            <a:r>
              <a:rPr lang="ru-RU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(Конец </a:t>
            </a:r>
            <a: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февраля)</a:t>
            </a: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/>
              <a:t>Провожу беседу с ребятами о том, что </a:t>
            </a:r>
            <a:r>
              <a:rPr lang="ru-RU" dirty="0" smtClean="0"/>
              <a:t>скоро наступит замечательное </a:t>
            </a:r>
            <a:r>
              <a:rPr lang="ru-RU" dirty="0"/>
              <a:t>время года, которое нравится всем и это время называется Весна. Но нам надо подготовится к нему : поучить стишки</a:t>
            </a:r>
            <a:r>
              <a:rPr lang="ru-RU" dirty="0" smtClean="0"/>
              <a:t>, </a:t>
            </a:r>
            <a:r>
              <a:rPr lang="ru-RU" dirty="0" err="1" smtClean="0"/>
              <a:t>заклички</a:t>
            </a:r>
            <a:r>
              <a:rPr lang="ru-RU" dirty="0" smtClean="0"/>
              <a:t>, песенки </a:t>
            </a:r>
            <a:r>
              <a:rPr lang="ru-RU" dirty="0"/>
              <a:t>о Весне.</a:t>
            </a:r>
          </a:p>
          <a:p>
            <a:pPr algn="just">
              <a:buNone/>
            </a:pPr>
            <a:r>
              <a:rPr lang="ru-RU" dirty="0"/>
              <a:t>С родителями говорю о том, что хочу осуществить один проект и мне нужна их помощь: в выполнении домашних заданий и </a:t>
            </a:r>
            <a:r>
              <a:rPr lang="ru-RU" dirty="0" smtClean="0"/>
              <a:t>активном принятии участия </a:t>
            </a:r>
            <a:r>
              <a:rPr lang="ru-RU" dirty="0"/>
              <a:t>в праздниках и в их подготовке.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Основной этап. 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Март,апрель,май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pPr>
              <a:buNone/>
            </a:pPr>
            <a:r>
              <a:rPr lang="ru-RU" b="1" dirty="0"/>
              <a:t>Тематическая </a:t>
            </a:r>
            <a:r>
              <a:rPr lang="ru-RU" b="1" dirty="0" smtClean="0"/>
              <a:t>беседа</a:t>
            </a:r>
            <a:r>
              <a:rPr lang="ru-RU" b="1" dirty="0"/>
              <a:t> 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Весна задерживается из-за козней Зимы.</a:t>
            </a:r>
          </a:p>
          <a:p>
            <a:r>
              <a:rPr lang="ru-RU" dirty="0"/>
              <a:t>и</a:t>
            </a:r>
            <a:r>
              <a:rPr lang="ru-RU" dirty="0" smtClean="0"/>
              <a:t>сполняем весенние </a:t>
            </a:r>
            <a:r>
              <a:rPr lang="ru-RU" dirty="0" err="1" smtClean="0"/>
              <a:t>заклички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Уходи скорей Зима,</a:t>
            </a:r>
          </a:p>
          <a:p>
            <a:pPr>
              <a:buNone/>
            </a:pPr>
            <a:r>
              <a:rPr lang="ru-RU" dirty="0" smtClean="0"/>
              <a:t>    Ведь весне прийти пора.</a:t>
            </a:r>
          </a:p>
          <a:p>
            <a:pPr>
              <a:buNone/>
            </a:pPr>
            <a:r>
              <a:rPr lang="ru-RU" dirty="0" smtClean="0"/>
              <a:t>    Перестань скорее злиться,</a:t>
            </a:r>
          </a:p>
          <a:p>
            <a:pPr>
              <a:buNone/>
            </a:pPr>
            <a:r>
              <a:rPr lang="ru-RU" dirty="0" smtClean="0"/>
              <a:t>    Мы устали холодиться.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обращение за помощью к весеннему ветру.</a:t>
            </a:r>
          </a:p>
          <a:p>
            <a:pPr>
              <a:buNone/>
            </a:pPr>
            <a:r>
              <a:rPr lang="ru-RU" dirty="0" smtClean="0"/>
              <a:t>     (Авторские стихи)</a:t>
            </a:r>
          </a:p>
          <a:p>
            <a:pPr>
              <a:buNone/>
            </a:pPr>
            <a:r>
              <a:rPr lang="ru-RU" dirty="0" smtClean="0"/>
              <a:t>     Ах ты ветер, </a:t>
            </a:r>
            <a:r>
              <a:rPr lang="ru-RU" dirty="0" err="1" smtClean="0"/>
              <a:t>ветерочек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    Дуешь ты везде, где хочешь.</a:t>
            </a:r>
          </a:p>
          <a:p>
            <a:pPr>
              <a:buNone/>
            </a:pPr>
            <a:r>
              <a:rPr lang="ru-RU" dirty="0" smtClean="0"/>
              <a:t>     Помоги ты нам скорей.</a:t>
            </a:r>
          </a:p>
          <a:p>
            <a:pPr>
              <a:buNone/>
            </a:pPr>
            <a:r>
              <a:rPr lang="ru-RU" dirty="0" smtClean="0"/>
              <a:t>     Тучку-злючку разогнать</a:t>
            </a:r>
          </a:p>
          <a:p>
            <a:pPr>
              <a:buNone/>
            </a:pPr>
            <a:r>
              <a:rPr lang="ru-RU" dirty="0" smtClean="0"/>
              <a:t>     И </a:t>
            </a:r>
            <a:r>
              <a:rPr lang="ru-RU" dirty="0" err="1" smtClean="0"/>
              <a:t>Весну-Красну</a:t>
            </a:r>
            <a:r>
              <a:rPr lang="ru-RU" dirty="0" smtClean="0"/>
              <a:t> призвать.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Прогулка. Ранняя Весна.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/>
              <a:t>о</a:t>
            </a:r>
            <a:r>
              <a:rPr lang="ru-RU" dirty="0" smtClean="0"/>
              <a:t>тмечаем первые признаки Весны.</a:t>
            </a:r>
          </a:p>
          <a:p>
            <a:r>
              <a:rPr lang="ru-RU" dirty="0"/>
              <a:t>д</a:t>
            </a:r>
            <a:r>
              <a:rPr lang="ru-RU" dirty="0" smtClean="0"/>
              <a:t>елаем гимнастику для глаз.</a:t>
            </a:r>
          </a:p>
          <a:p>
            <a:pPr>
              <a:buNone/>
            </a:pPr>
            <a:r>
              <a:rPr lang="ru-RU" dirty="0" smtClean="0"/>
              <a:t>    «Вот закрыли мы глаза,</a:t>
            </a:r>
          </a:p>
          <a:p>
            <a:pPr>
              <a:buNone/>
            </a:pPr>
            <a:r>
              <a:rPr lang="ru-RU" dirty="0" smtClean="0"/>
              <a:t>     А солнышко играет.</a:t>
            </a:r>
          </a:p>
          <a:p>
            <a:pPr>
              <a:buNone/>
            </a:pPr>
            <a:r>
              <a:rPr lang="ru-RU" dirty="0" smtClean="0"/>
              <a:t>     Щечки теплыми лучами</a:t>
            </a:r>
          </a:p>
          <a:p>
            <a:pPr>
              <a:buNone/>
            </a:pPr>
            <a:r>
              <a:rPr lang="ru-RU" dirty="0" smtClean="0"/>
              <a:t>     Нежно согревает.»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48788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выполняем ритмические упражнения «Кап-кап».</a:t>
            </a:r>
          </a:p>
          <a:p>
            <a:pPr>
              <a:buNone/>
            </a:pPr>
            <a:r>
              <a:rPr lang="ru-RU" dirty="0" smtClean="0"/>
              <a:t>   «Кап-кап-кап», - капель звенит,</a:t>
            </a:r>
          </a:p>
          <a:p>
            <a:pPr>
              <a:buNone/>
            </a:pPr>
            <a:r>
              <a:rPr lang="ru-RU" dirty="0" smtClean="0"/>
              <a:t>    Словно с нами говорит.</a:t>
            </a:r>
          </a:p>
          <a:p>
            <a:pPr>
              <a:buNone/>
            </a:pPr>
            <a:r>
              <a:rPr lang="ru-RU" dirty="0" smtClean="0"/>
              <a:t>    Плачут от тепла сосульки,</a:t>
            </a:r>
          </a:p>
          <a:p>
            <a:pPr>
              <a:buNone/>
            </a:pPr>
            <a:r>
              <a:rPr lang="ru-RU" dirty="0" smtClean="0"/>
              <a:t>    И на крышах талый снег.</a:t>
            </a:r>
          </a:p>
          <a:p>
            <a:pPr>
              <a:buNone/>
            </a:pPr>
            <a:r>
              <a:rPr lang="ru-RU" dirty="0" smtClean="0"/>
              <a:t>    А у всех людей Весною</a:t>
            </a:r>
          </a:p>
          <a:p>
            <a:pPr>
              <a:buNone/>
            </a:pPr>
            <a:r>
              <a:rPr lang="ru-RU" dirty="0" smtClean="0"/>
              <a:t>    Это вызывает смех.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Занятие по речевому развитию. Составляем рассказ по картинке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dirty="0" smtClean="0"/>
              <a:t>Выставка рисунков.</a:t>
            </a:r>
          </a:p>
          <a:p>
            <a:pPr>
              <a:buNone/>
            </a:pPr>
            <a:r>
              <a:rPr lang="ru-RU" dirty="0" smtClean="0"/>
              <a:t>   Рисуем раннюю Весну и придумываем к каждому рисунку название.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274</TotalTime>
  <Words>838</Words>
  <Application>Microsoft Office PowerPoint</Application>
  <PresentationFormat>Экран (4:3)</PresentationFormat>
  <Paragraphs>143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Проект-презентация : “Здравствуй,светлая весна!”</vt:lpstr>
      <vt:lpstr>Слайд 2</vt:lpstr>
      <vt:lpstr>Слайд 3</vt:lpstr>
      <vt:lpstr>Слайд 4</vt:lpstr>
      <vt:lpstr>  Подготовительный этап. (Конец февраля)</vt:lpstr>
      <vt:lpstr>Основной этап. (Март,апрель,май) </vt:lpstr>
      <vt:lpstr>Слайд 7</vt:lpstr>
      <vt:lpstr>Прогулка. Ранняя Весна.</vt:lpstr>
      <vt:lpstr>Слайд 9</vt:lpstr>
      <vt:lpstr>Слайд 10</vt:lpstr>
      <vt:lpstr>Слайд 11</vt:lpstr>
      <vt:lpstr>Слайд 12</vt:lpstr>
      <vt:lpstr>Апрель. Второй месяц Весны.</vt:lpstr>
      <vt:lpstr>Слайд 14</vt:lpstr>
      <vt:lpstr>Слайд 15</vt:lpstr>
      <vt:lpstr>Слайд 16</vt:lpstr>
      <vt:lpstr>Слайд 17</vt:lpstr>
      <vt:lpstr>Май - третий месяц Весны.</vt:lpstr>
      <vt:lpstr>Слайд 19</vt:lpstr>
      <vt:lpstr>Викторина на закрепления знаний детей о Весне.</vt:lpstr>
      <vt:lpstr>Заключение.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Проект-презентация : “Здравствуй,светлая весна!”</dc:title>
  <dc:creator>Irina</dc:creator>
  <cp:lastModifiedBy>Irina</cp:lastModifiedBy>
  <cp:revision>32</cp:revision>
  <dcterms:created xsi:type="dcterms:W3CDTF">2015-05-10T20:10:25Z</dcterms:created>
  <dcterms:modified xsi:type="dcterms:W3CDTF">2015-08-09T18:05:36Z</dcterms:modified>
</cp:coreProperties>
</file>