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78" r:id="rId12"/>
    <p:sldId id="272" r:id="rId13"/>
    <p:sldId id="273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Игра «Да-нет»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pic>
        <p:nvPicPr>
          <p:cNvPr id="1028" name="Рисунок 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92" y="3794298"/>
            <a:ext cx="22891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032271"/>
            <a:ext cx="21542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5" descr="Описание: G:\Новая папка (4)\кереррее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87659"/>
            <a:ext cx="25511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Рисунок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820198"/>
            <a:ext cx="22034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7" descr="Описание: G:\Новая папка (4)\ть68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87659"/>
            <a:ext cx="23526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Рисунок 8" descr="Описание: G:\Новая папка (4)\i1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987821"/>
            <a:ext cx="24415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Рисунок 6" descr="Описание: G:\Новая папка (4)\65р6р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219" y="3276613"/>
            <a:ext cx="23209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94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Знаешь ли ты?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>
                <a:latin typeface="+mj-lt"/>
              </a:rPr>
              <a:t>С</a:t>
            </a:r>
            <a:r>
              <a:rPr lang="ru-RU" sz="3600" dirty="0" smtClean="0">
                <a:latin typeface="+mj-lt"/>
              </a:rPr>
              <a:t>амая </a:t>
            </a:r>
            <a:r>
              <a:rPr lang="ru-RU" sz="3600" dirty="0">
                <a:latin typeface="+mj-lt"/>
              </a:rPr>
              <a:t>высокая температура на Земле зарегистрированная в Ливии в 1922 году — +57,80С; </a:t>
            </a:r>
            <a:br>
              <a:rPr lang="ru-RU" sz="3600" dirty="0">
                <a:latin typeface="+mj-lt"/>
              </a:rPr>
            </a:br>
            <a:r>
              <a:rPr lang="ru-RU" sz="3600" dirty="0">
                <a:latin typeface="+mj-lt"/>
              </a:rPr>
              <a:t>С</a:t>
            </a:r>
            <a:r>
              <a:rPr lang="ru-RU" sz="3600" dirty="0" smtClean="0">
                <a:latin typeface="+mj-lt"/>
              </a:rPr>
              <a:t>амая</a:t>
            </a:r>
            <a:r>
              <a:rPr lang="ru-RU" sz="3600" dirty="0">
                <a:latin typeface="+mj-lt"/>
              </a:rPr>
              <a:t> низкая температура, зарегистрированная на Земле, — –89,20С; </a:t>
            </a:r>
            <a:br>
              <a:rPr lang="ru-RU" sz="3600" dirty="0">
                <a:latin typeface="+mj-lt"/>
              </a:rPr>
            </a:br>
            <a:r>
              <a:rPr lang="ru-RU" sz="3600" dirty="0">
                <a:latin typeface="+mj-lt"/>
              </a:rPr>
              <a:t>Н</a:t>
            </a:r>
            <a:r>
              <a:rPr lang="ru-RU" sz="3600" dirty="0" smtClean="0">
                <a:latin typeface="+mj-lt"/>
              </a:rPr>
              <a:t>ад </a:t>
            </a:r>
            <a:r>
              <a:rPr lang="ru-RU" sz="3600" dirty="0">
                <a:latin typeface="+mj-lt"/>
              </a:rPr>
              <a:t>головой у человека температура выше температуры окружающей среды на 1 – 1,50С;</a:t>
            </a:r>
            <a:br>
              <a:rPr lang="ru-RU" sz="3600" dirty="0">
                <a:latin typeface="+mj-lt"/>
              </a:rPr>
            </a:br>
            <a:r>
              <a:rPr lang="ru-RU" sz="3600" dirty="0">
                <a:latin typeface="+mj-lt"/>
              </a:rPr>
              <a:t>С</a:t>
            </a:r>
            <a:r>
              <a:rPr lang="ru-RU" sz="3600" dirty="0" smtClean="0">
                <a:latin typeface="+mj-lt"/>
              </a:rPr>
              <a:t>редняя </a:t>
            </a:r>
            <a:r>
              <a:rPr lang="ru-RU" sz="3600" dirty="0">
                <a:latin typeface="+mj-lt"/>
              </a:rPr>
              <a:t>температура животных: лошади — 380С, овцы — 400С, курицы — 410С, </a:t>
            </a:r>
            <a:br>
              <a:rPr lang="ru-RU" sz="3600" dirty="0">
                <a:latin typeface="+mj-lt"/>
              </a:rPr>
            </a:br>
            <a:r>
              <a:rPr lang="ru-RU" sz="3600" dirty="0" smtClean="0">
                <a:latin typeface="+mj-lt"/>
              </a:rPr>
              <a:t>Температура в </a:t>
            </a:r>
            <a:r>
              <a:rPr lang="ru-RU" sz="3600" dirty="0">
                <a:latin typeface="+mj-lt"/>
              </a:rPr>
              <a:t>центре Земли — 200000С;</a:t>
            </a:r>
            <a:br>
              <a:rPr lang="ru-RU" sz="3600" dirty="0">
                <a:latin typeface="+mj-lt"/>
              </a:rPr>
            </a:br>
            <a:r>
              <a:rPr lang="ru-RU" sz="3600" dirty="0">
                <a:latin typeface="+mj-lt"/>
              </a:rPr>
              <a:t>Т</a:t>
            </a:r>
            <a:r>
              <a:rPr lang="ru-RU" sz="3600" dirty="0" smtClean="0">
                <a:latin typeface="+mj-lt"/>
              </a:rPr>
              <a:t>емпература</a:t>
            </a:r>
            <a:r>
              <a:rPr lang="ru-RU" sz="3600" dirty="0">
                <a:latin typeface="+mj-lt"/>
              </a:rPr>
              <a:t> на поверхности Солнца — 6000 К, в центре — 20 млн. град К</a:t>
            </a:r>
            <a:r>
              <a:rPr lang="ru-RU" sz="36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ru-RU" sz="3600" dirty="0" smtClean="0">
              <a:latin typeface="+mj-lt"/>
            </a:endParaRPr>
          </a:p>
          <a:p>
            <a:r>
              <a:rPr lang="ru-RU" sz="3600" dirty="0">
                <a:latin typeface="+mj-lt"/>
              </a:rPr>
              <a:t>А какова температура недр Земли?</a:t>
            </a:r>
            <a:br>
              <a:rPr lang="ru-RU" sz="3600" dirty="0">
                <a:latin typeface="+mj-lt"/>
              </a:rPr>
            </a:br>
            <a:r>
              <a:rPr lang="ru-RU" sz="3600" dirty="0">
                <a:latin typeface="+mj-lt"/>
              </a:rPr>
              <a:t>Раньше высказывались различные гипотетические предположения и приводились расчеты, по которым температура на глубине 15 км получалась 100...400°C. Теперь Кольская сверхглубокая скважина, </a:t>
            </a:r>
            <a:br>
              <a:rPr lang="ru-RU" sz="3600" dirty="0">
                <a:latin typeface="+mj-lt"/>
              </a:rPr>
            </a:br>
            <a:r>
              <a:rPr lang="ru-RU" sz="3600" dirty="0">
                <a:latin typeface="+mj-lt"/>
              </a:rPr>
              <a:t>которая прошла отметку 12 км, дала точный ответ на поставленный вопрос. Вначале (до 3 км) температура росла на 1° через каждые 100 м проходки, далее этот рост составил 2,5° на каждые новые 100 м. На глубине 10 км температура недр Земли оказалась равной 180°C!</a:t>
            </a:r>
            <a:r>
              <a:rPr lang="ru-RU" sz="3300" dirty="0">
                <a:latin typeface="+mj-lt"/>
              </a:rPr>
              <a:t/>
            </a:r>
            <a:br>
              <a:rPr lang="ru-RU" sz="3300" dirty="0">
                <a:latin typeface="+mj-lt"/>
              </a:rPr>
            </a:br>
            <a:endParaRPr lang="ru-RU" sz="3300" dirty="0" smtClean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454050"/>
            <a:ext cx="8229600" cy="4525963"/>
          </a:xfrm>
        </p:spPr>
        <p:txBody>
          <a:bodyPr/>
          <a:lstStyle/>
          <a:p>
            <a:r>
              <a:rPr lang="ru-RU" sz="2000" dirty="0">
                <a:latin typeface="+mj-lt"/>
              </a:rPr>
              <a:t>Итальянские ученые-полярники, совершив экспедицию в Антарктиду, столкнулись с удивительной загадкой. Близ залива </a:t>
            </a:r>
            <a:r>
              <a:rPr lang="ru-RU" sz="2000" dirty="0" err="1">
                <a:latin typeface="+mj-lt"/>
              </a:rPr>
              <a:t>Инглей</a:t>
            </a:r>
            <a:r>
              <a:rPr lang="ru-RU" sz="2000" dirty="0">
                <a:latin typeface="+mj-lt"/>
              </a:rPr>
              <a:t> они открыли ледяное ущелье, где постоянно дует сверхскоростной и сверххолодный ветер. Поток воздуха температурой минус 90 градусов мчится со скоростью 200 км в час. Неудивительно, что это ущелье назвали «вратами ада» – никто не может находиться там без риска для жизни больше одной минуты: ветер несет частицы льда с такой силой, что мигом рвет одежду в клочья.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38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Повторим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2836912"/>
          </a:xfrm>
        </p:spPr>
        <p:txBody>
          <a:bodyPr/>
          <a:lstStyle/>
          <a:p>
            <a:pPr lvl="0"/>
            <a:r>
              <a:rPr lang="ru-RU" sz="3600" dirty="0" smtClean="0">
                <a:latin typeface="+mj-lt"/>
              </a:rPr>
              <a:t>Что </a:t>
            </a:r>
            <a:r>
              <a:rPr lang="ru-RU" sz="3600" dirty="0">
                <a:latin typeface="+mj-lt"/>
              </a:rPr>
              <a:t>называется тепловым движением?</a:t>
            </a:r>
          </a:p>
          <a:p>
            <a:pPr lvl="0"/>
            <a:r>
              <a:rPr lang="ru-RU" sz="3600" dirty="0">
                <a:latin typeface="+mj-lt"/>
              </a:rPr>
              <a:t>Что характеризует температура?</a:t>
            </a:r>
          </a:p>
          <a:p>
            <a:pPr lvl="0"/>
            <a:r>
              <a:rPr lang="ru-RU" sz="3600" dirty="0">
                <a:latin typeface="+mj-lt"/>
              </a:rPr>
              <a:t>Чем измеряется температура? Какие термометры существуют?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9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Домашнее задание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200" dirty="0">
                <a:latin typeface="+mj-lt"/>
              </a:rPr>
              <a:t>§ </a:t>
            </a:r>
            <a:r>
              <a:rPr lang="ru-RU" sz="3200" dirty="0" smtClean="0">
                <a:latin typeface="+mj-lt"/>
              </a:rPr>
              <a:t>1</a:t>
            </a:r>
          </a:p>
          <a:p>
            <a:r>
              <a:rPr lang="ru-RU" sz="3200" dirty="0">
                <a:latin typeface="+mj-lt"/>
              </a:rPr>
              <a:t>П</a:t>
            </a:r>
            <a:r>
              <a:rPr lang="ru-RU" sz="3200" dirty="0" smtClean="0">
                <a:latin typeface="+mj-lt"/>
              </a:rPr>
              <a:t>одготовить </a:t>
            </a:r>
            <a:r>
              <a:rPr lang="ru-RU" sz="3200" dirty="0">
                <a:latin typeface="+mj-lt"/>
              </a:rPr>
              <a:t>сообщения </a:t>
            </a:r>
            <a:r>
              <a:rPr lang="ru-RU" sz="3200" dirty="0" smtClean="0">
                <a:latin typeface="+mj-lt"/>
              </a:rPr>
              <a:t>о температурных шкалах</a:t>
            </a:r>
          </a:p>
          <a:p>
            <a:pPr marL="0" indent="0">
              <a:buNone/>
            </a:pPr>
            <a:r>
              <a:rPr lang="ru-RU" sz="3200" b="1" dirty="0" smtClean="0">
                <a:latin typeface="+mj-lt"/>
              </a:rPr>
              <a:t>Домашний эксперимент:</a:t>
            </a:r>
          </a:p>
          <a:p>
            <a:r>
              <a:rPr lang="ru-RU" sz="3000" dirty="0">
                <a:latin typeface="+mj-lt"/>
              </a:rPr>
              <a:t>Налейте в неглубокую тарелку воды на высоту 1 - 1,5 см, поставьте в нее перевернутый вверх дном и предварительно нагретый горячей водой стакан. Наблюдайте в течение нескольких минут.</a:t>
            </a:r>
          </a:p>
        </p:txBody>
      </p:sp>
    </p:spTree>
    <p:extLst>
      <p:ext uri="{BB962C8B-B14F-4D97-AF65-F5344CB8AC3E}">
        <p14:creationId xmlns:p14="http://schemas.microsoft.com/office/powerpoint/2010/main" val="2325429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/>
              <a:t>Спасибо за урок!</a:t>
            </a:r>
          </a:p>
          <a:p>
            <a:pPr marL="0" indent="0" algn="ctr">
              <a:buNone/>
            </a:pPr>
            <a:endParaRPr lang="ru-RU" sz="8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893046" cy="367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95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Тепловое движение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195736" y="6021288"/>
            <a:ext cx="6800800" cy="622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Подготовила: учитель физики МБОУ «</a:t>
            </a:r>
            <a:r>
              <a:rPr lang="ru-RU" dirty="0" err="1" smtClean="0"/>
              <a:t>Вяткинская</a:t>
            </a:r>
            <a:r>
              <a:rPr lang="ru-RU" dirty="0" smtClean="0"/>
              <a:t> СОШ» Лукьянова Ксения Николаевна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36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26058"/>
            <a:ext cx="8712968" cy="1542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600" dirty="0" smtClean="0">
                <a:latin typeface="+mj-lt"/>
              </a:rPr>
              <a:t>– </a:t>
            </a:r>
            <a:r>
              <a:rPr lang="ru-RU" sz="3600" dirty="0">
                <a:latin typeface="+mj-lt"/>
              </a:rPr>
              <a:t>это физические явления, происходящие с изменением температуры.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druidhillssc.org/wp-content/uploads/2014/02/Magnascan_-_boiling_wa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302" y="2996952"/>
            <a:ext cx="276030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57651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900igr.net/datai/khimija/Veschestva/0009-004-Plastichnye-Au-Ag-Cu-Sn-PbZn-Fe-umenshaetsj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1" y="3284984"/>
            <a:ext cx="2038273" cy="304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68727"/>
            <a:ext cx="8481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  <a:latin typeface="+mj-lt"/>
              </a:rPr>
              <a:t>Тепловые</a:t>
            </a:r>
            <a:r>
              <a:rPr lang="ru-RU" sz="4800" b="1" i="1" dirty="0">
                <a:solidFill>
                  <a:srgbClr val="006600"/>
                </a:solidFill>
                <a:latin typeface="+mj-lt"/>
              </a:rPr>
              <a:t> явления</a:t>
            </a:r>
            <a:r>
              <a:rPr lang="ru-RU" sz="4800" dirty="0">
                <a:solidFill>
                  <a:srgbClr val="0066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199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120" y="1535975"/>
            <a:ext cx="8555360" cy="1460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+mj-lt"/>
              </a:rPr>
              <a:t>– </a:t>
            </a:r>
            <a:r>
              <a:rPr lang="ru-RU" sz="2800" dirty="0">
                <a:latin typeface="+mj-lt"/>
              </a:rPr>
              <a:t>это физическая величина, характеризующая степень </a:t>
            </a:r>
            <a:r>
              <a:rPr lang="ru-RU" sz="2800" dirty="0" err="1">
                <a:latin typeface="+mj-lt"/>
              </a:rPr>
              <a:t>нагретости</a:t>
            </a:r>
            <a:r>
              <a:rPr lang="ru-RU" sz="2800" dirty="0">
                <a:latin typeface="+mj-lt"/>
              </a:rPr>
              <a:t> тела. </a:t>
            </a:r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         </a:t>
            </a:r>
            <a:r>
              <a:rPr lang="ru-RU" sz="2800" b="1" dirty="0" smtClean="0">
                <a:latin typeface="+mj-lt"/>
              </a:rPr>
              <a:t>Обозначение:</a:t>
            </a:r>
            <a:r>
              <a:rPr lang="ru-RU" sz="2800" dirty="0" smtClean="0">
                <a:latin typeface="+mj-lt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2800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192534"/>
            <a:ext cx="8424936" cy="37856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Температура </a:t>
            </a:r>
            <a:r>
              <a:rPr lang="ru-RU" sz="24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влияет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 на:     </a:t>
            </a:r>
            <a:endParaRPr lang="ru-RU" sz="24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     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а) скорость протекания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диффузии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б) расширение тел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в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) скорость движения молекул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г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) давление газа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д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Arial" pitchFamily="34" charset="0"/>
              </a:rPr>
              <a:t>) агрегатные состояния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877271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+mj-lt"/>
                <a:cs typeface="Arial" pitchFamily="34" charset="0"/>
              </a:rPr>
              <a:t>Температура измеряется термометром </a:t>
            </a:r>
            <a:endParaRPr lang="ru-RU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8988" y="260648"/>
            <a:ext cx="6339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6600"/>
                </a:solidFill>
                <a:latin typeface="+mj-lt"/>
              </a:rPr>
              <a:t> Температура </a:t>
            </a:r>
          </a:p>
        </p:txBody>
      </p:sp>
    </p:spTree>
    <p:extLst>
      <p:ext uri="{BB962C8B-B14F-4D97-AF65-F5344CB8AC3E}">
        <p14:creationId xmlns:p14="http://schemas.microsoft.com/office/powerpoint/2010/main" val="20250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Шкалы температур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10140"/>
            <a:ext cx="2674640" cy="2764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+mj-lt"/>
                <a:cs typeface="Arial" pitchFamily="34" charset="0"/>
              </a:rPr>
              <a:t>Шкала </a:t>
            </a:r>
            <a:r>
              <a:rPr lang="ru-RU" sz="2800" b="1" dirty="0">
                <a:latin typeface="+mj-lt"/>
                <a:cs typeface="Arial" pitchFamily="34" charset="0"/>
              </a:rPr>
              <a:t>Цельсия</a:t>
            </a:r>
            <a:r>
              <a:rPr lang="ru-RU" sz="2800" b="1" dirty="0" smtClean="0">
                <a:latin typeface="+mj-lt"/>
                <a:cs typeface="Arial" pitchFamily="34" charset="0"/>
              </a:rPr>
              <a:t>:</a:t>
            </a:r>
            <a:endParaRPr lang="ru-RU" sz="2800" b="1" dirty="0">
              <a:latin typeface="+mj-lt"/>
              <a:cs typeface="Arial" pitchFamily="34" charset="0"/>
            </a:endParaRPr>
          </a:p>
        </p:txBody>
      </p:sp>
      <p:pic>
        <p:nvPicPr>
          <p:cNvPr id="3074" name="Picture 2" descr="http://www.funlib.ru/cimg/2014/101616/11466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647" y="2132856"/>
            <a:ext cx="137823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Documents and Settings\1\Мои документы\VIII класс\Шкала Цельсия.g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48685"/>
            <a:ext cx="2160240" cy="288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35896" y="1609636"/>
            <a:ext cx="17676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Шкала 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Кельвина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305175"/>
            <a:ext cx="28575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480" y="1653952"/>
            <a:ext cx="1226712" cy="152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m.cdn.blog.hu/no/norwoodi-felfedezok/image/Daniel%20Fahrenheit_6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485" y="2449023"/>
            <a:ext cx="1148567" cy="13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player.myshared.ru/208913/data/images/img3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428" y="3856257"/>
            <a:ext cx="221704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117069" y="1494916"/>
            <a:ext cx="21223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Шкала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Фаренгейта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1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Термометры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19693"/>
            <a:ext cx="1742857" cy="17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Рисунок 3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493" y="3717032"/>
            <a:ext cx="21637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628889"/>
            <a:ext cx="2745128" cy="205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4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593" y="4128227"/>
            <a:ext cx="2588960" cy="258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4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040" y="1660667"/>
            <a:ext cx="1944216" cy="15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2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Строение вещества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+mj-lt"/>
              </a:rPr>
              <a:t>Все тела состоят из малых частиц, между которыми есть промежутки. </a:t>
            </a:r>
            <a:endParaRPr lang="ru-RU" sz="3200" dirty="0" smtClean="0">
              <a:latin typeface="+mj-lt"/>
            </a:endParaRPr>
          </a:p>
          <a:p>
            <a:pPr marL="0" indent="0">
              <a:buNone/>
            </a:pPr>
            <a:endParaRPr lang="ru-RU" sz="3200" dirty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Частицы </a:t>
            </a:r>
            <a:r>
              <a:rPr lang="ru-RU" sz="3200" dirty="0">
                <a:latin typeface="+mj-lt"/>
              </a:rPr>
              <a:t>тел постоянно и беспорядочно движутся</a:t>
            </a:r>
            <a:r>
              <a:rPr lang="ru-RU" sz="3200" dirty="0" smtClean="0">
                <a:latin typeface="+mj-lt"/>
              </a:rPr>
              <a:t>.</a:t>
            </a:r>
          </a:p>
          <a:p>
            <a:endParaRPr lang="ru-RU" sz="3200" dirty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Частицы </a:t>
            </a:r>
            <a:r>
              <a:rPr lang="ru-RU" sz="3200" dirty="0">
                <a:latin typeface="+mj-lt"/>
              </a:rPr>
              <a:t>тел взаимодействуют друг с другом: притягиваются и отталкиваются.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5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2016224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+mj-lt"/>
              </a:rPr>
              <a:t>Все молекулы и атомы, из которых состоят тела, находятся в непрерывном беспорядочном движении, которое называется </a:t>
            </a:r>
            <a:r>
              <a:rPr lang="ru-RU" sz="3200" b="1" i="1" dirty="0">
                <a:latin typeface="+mj-lt"/>
              </a:rPr>
              <a:t>тепловым</a:t>
            </a:r>
            <a:r>
              <a:rPr lang="ru-RU" sz="3200" dirty="0">
                <a:latin typeface="+mj-lt"/>
              </a:rPr>
              <a:t>.  </a:t>
            </a:r>
          </a:p>
          <a:p>
            <a:endParaRPr lang="ru-RU" dirty="0"/>
          </a:p>
        </p:txBody>
      </p:sp>
      <p:pic>
        <p:nvPicPr>
          <p:cNvPr id="5122" name="Picture 2" descr="http://physik.ucoz.ru/_ph/8/4905485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6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26222"/>
            <a:ext cx="8229600" cy="1656184"/>
          </a:xfrm>
        </p:spPr>
        <p:txBody>
          <a:bodyPr/>
          <a:lstStyle/>
          <a:p>
            <a:r>
              <a:rPr lang="ru-RU" b="1" dirty="0" smtClean="0">
                <a:latin typeface="+mj-lt"/>
              </a:rPr>
              <a:t>Броуновское движение</a:t>
            </a:r>
            <a:r>
              <a:rPr lang="ru-RU" dirty="0">
                <a:latin typeface="+mj-lt"/>
              </a:rPr>
              <a:t> — беспорядочное движение микроскопических видимых, взвешенных в жидкости или газе частиц твердого вещества, вызываемое тепловым движением частиц жидкости или газа</a:t>
            </a:r>
          </a:p>
        </p:txBody>
      </p:sp>
      <p:pic>
        <p:nvPicPr>
          <p:cNvPr id="6146" name="Picture 2" descr="https://upload.wikimedia.org/wikipedia/commons/6/6d/Translational_mo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857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77" y="3284984"/>
            <a:ext cx="1800200" cy="214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877" y="558321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Роберт Броун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(</a:t>
            </a:r>
            <a:r>
              <a:rPr lang="ru-RU" dirty="0">
                <a:solidFill>
                  <a:schemeClr val="tx2"/>
                </a:solidFill>
              </a:rPr>
              <a:t>1773-1858гг.)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5321974"/>
            <a:ext cx="56166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  <a:latin typeface="+mj-lt"/>
              </a:rPr>
              <a:t>Если распылить на поверхности жидкости мельчайшие крупинки какого-либо вещества,</a:t>
            </a:r>
          </a:p>
          <a:p>
            <a:r>
              <a:rPr lang="ru-RU" sz="2200" dirty="0">
                <a:solidFill>
                  <a:schemeClr val="tx2"/>
                </a:solidFill>
                <a:latin typeface="+mj-lt"/>
              </a:rPr>
              <a:t>то они будут непрерывно двигаться.</a:t>
            </a:r>
          </a:p>
        </p:txBody>
      </p:sp>
    </p:spTree>
    <p:extLst>
      <p:ext uri="{BB962C8B-B14F-4D97-AF65-F5344CB8AC3E}">
        <p14:creationId xmlns:p14="http://schemas.microsoft.com/office/powerpoint/2010/main" val="26781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64</TotalTime>
  <Words>219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Decatur</vt:lpstr>
      <vt:lpstr>Игра «Да-нет»</vt:lpstr>
      <vt:lpstr>Тепловое движение</vt:lpstr>
      <vt:lpstr>Презентация PowerPoint</vt:lpstr>
      <vt:lpstr>Презентация PowerPoint</vt:lpstr>
      <vt:lpstr>Шкалы температур</vt:lpstr>
      <vt:lpstr>Термометры</vt:lpstr>
      <vt:lpstr>Строение вещества</vt:lpstr>
      <vt:lpstr>Презентация PowerPoint</vt:lpstr>
      <vt:lpstr>Презентация PowerPoint</vt:lpstr>
      <vt:lpstr>Знаешь ли ты?</vt:lpstr>
      <vt:lpstr>Презентация PowerPoint</vt:lpstr>
      <vt:lpstr>Повторим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«Да-нет»</dc:title>
  <dc:creator>kseniya</dc:creator>
  <cp:lastModifiedBy>kseniya</cp:lastModifiedBy>
  <cp:revision>8</cp:revision>
  <dcterms:created xsi:type="dcterms:W3CDTF">2015-08-07T08:32:53Z</dcterms:created>
  <dcterms:modified xsi:type="dcterms:W3CDTF">2015-08-07T09:56:24Z</dcterms:modified>
</cp:coreProperties>
</file>