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7" r:id="rId5"/>
    <p:sldId id="257" r:id="rId6"/>
    <p:sldId id="258" r:id="rId7"/>
    <p:sldId id="266" r:id="rId8"/>
    <p:sldId id="268" r:id="rId9"/>
    <p:sldId id="26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4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7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27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5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5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7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7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5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1596-C849-446D-AD18-78D32F6C9053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0ECF-3566-4246-B31F-44ABA0EA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4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«Абакан – спортивный город»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Муниципальное бюджетное дошкольное </a:t>
            </a:r>
            <a:r>
              <a:rPr lang="ru-RU" dirty="0" smtClean="0"/>
              <a:t>образовательное </a:t>
            </a:r>
            <a:r>
              <a:rPr lang="ru-RU" dirty="0" smtClean="0"/>
              <a:t>учреждение города Абакана «Детский сад комбинированного вида «Журавлик»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2015г.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3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sunduk-s-kristallami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29527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404665"/>
            <a:ext cx="7776864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</a:pPr>
            <a:r>
              <a:rPr lang="ru-RU" altLang="ru-RU" sz="2800" i="1" dirty="0">
                <a:solidFill>
                  <a:prstClr val="black"/>
                </a:solidFill>
                <a:latin typeface="Trebuchet MS"/>
              </a:rPr>
              <a:t>Хорошее здоровье, ощущение полноты, неистощимости физических сил – важнейший источник жизнерадостного мировосприятия, оптимизма, готовности преодолеть любые трудности.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</a:pPr>
            <a:r>
              <a:rPr lang="ru-RU" altLang="ru-RU" sz="2800" b="1" i="1" dirty="0" err="1">
                <a:solidFill>
                  <a:prstClr val="black"/>
                </a:solidFill>
                <a:latin typeface="Trebuchet MS"/>
              </a:rPr>
              <a:t>В.А.Сухомлинский</a:t>
            </a:r>
            <a:endParaRPr lang="ru-RU" altLang="ru-RU" sz="2800" b="1" i="1" dirty="0">
              <a:solidFill>
                <a:prstClr val="black"/>
              </a:solidFill>
              <a:latin typeface="Trebuchet MS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</a:pPr>
            <a:endParaRPr lang="ru-RU" altLang="ru-RU" sz="280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442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70257173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02" y="1268760"/>
            <a:ext cx="6755239" cy="55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12702" y="153095"/>
            <a:ext cx="6317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</a:rPr>
              <a:t>В поисках сокровищ</a:t>
            </a:r>
            <a:endParaRPr lang="ru-RU" sz="5400" b="1" cap="none" spc="0" dirty="0">
              <a:ln w="50800"/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73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4800" b="1" dirty="0" smtClean="0">
                <a:solidFill>
                  <a:prstClr val="black">
                    <a:tint val="75000"/>
                  </a:prstClr>
                </a:solidFill>
                <a:ea typeface="Times New Roman"/>
                <a:cs typeface="Times New Roman"/>
              </a:rPr>
              <a:t/>
            </a:r>
            <a:br>
              <a:rPr lang="ru-RU" sz="4800" b="1" dirty="0" smtClean="0">
                <a:solidFill>
                  <a:prstClr val="black">
                    <a:tint val="75000"/>
                  </a:prstClr>
                </a:solidFill>
                <a:ea typeface="Times New Roman"/>
                <a:cs typeface="Times New Roman"/>
              </a:rPr>
            </a:br>
            <a:r>
              <a:rPr lang="ru-RU" sz="4800" b="1" dirty="0" smtClean="0">
                <a:solidFill>
                  <a:prstClr val="black">
                    <a:tint val="75000"/>
                  </a:prstClr>
                </a:solidFill>
                <a:ea typeface="Times New Roman"/>
                <a:cs typeface="Times New Roman"/>
              </a:rPr>
              <a:t>Цель</a:t>
            </a:r>
            <a:r>
              <a:rPr lang="ru-RU" sz="4800" b="1" dirty="0">
                <a:solidFill>
                  <a:prstClr val="black">
                    <a:tint val="75000"/>
                  </a:prstClr>
                </a:solidFill>
                <a:ea typeface="Times New Roman"/>
                <a:cs typeface="Times New Roman"/>
              </a:rPr>
              <a:t>: </a:t>
            </a:r>
            <a:br>
              <a:rPr lang="ru-RU" sz="4800" b="1" dirty="0">
                <a:solidFill>
                  <a:prstClr val="black">
                    <a:tint val="75000"/>
                  </a:prstClr>
                </a:solidFill>
                <a:ea typeface="Times New Roman"/>
                <a:cs typeface="Times New Roman"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2800" b="1" dirty="0" smtClean="0"/>
              <a:t>                                                                                                               </a:t>
            </a:r>
            <a:r>
              <a:rPr lang="ru-RU" sz="2800" dirty="0"/>
              <a:t>Создание условий для самореализации и интеграции детей дошкольного возраста с ограниченными зрительными возможностями, в том числе слепых детей с комплексными нарушениями развития, детей инвалидов в общество, с включением родителей (законных представителей) и других членов семьи в систематическую, активную работу по воспитанию, оздоровлению и интеграции.</a:t>
            </a:r>
          </a:p>
          <a:p>
            <a:pPr marL="0" indent="0" algn="ctr">
              <a:buNone/>
            </a:pP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29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Обеспечить условия для успешной социализации детей-инвалидов и детей с ограниченными возможностями здоровья с внедрением их в среду здоровых сверстников и обеспечения их участия в спортивной жизни и других массовых мероприятиях;</a:t>
            </a:r>
          </a:p>
          <a:p>
            <a:endParaRPr lang="ru-RU" sz="2400" dirty="0" smtClean="0"/>
          </a:p>
          <a:p>
            <a:r>
              <a:rPr lang="ru-RU" sz="2400" dirty="0" smtClean="0"/>
              <a:t>Привлечь родителей, добровольцев и общественность к участию в совместных социально-педагогических мероприятиях.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27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Целевая </a:t>
            </a:r>
            <a:r>
              <a:rPr lang="ru-RU" b="1" dirty="0"/>
              <a:t>группа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А)</a:t>
            </a:r>
            <a:r>
              <a:rPr lang="ru-RU" dirty="0"/>
              <a:t> дети -инвалиды и дети с ограниченными возможностями </a:t>
            </a:r>
            <a:r>
              <a:rPr lang="ru-RU" dirty="0" smtClean="0"/>
              <a:t>здоровья;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Б)</a:t>
            </a:r>
            <a:r>
              <a:rPr lang="ru-RU" dirty="0"/>
              <a:t> дети, входящие в состав целевой группы </a:t>
            </a:r>
            <a:r>
              <a:rPr lang="ru-RU" dirty="0" smtClean="0"/>
              <a:t>проекта;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В)</a:t>
            </a:r>
            <a:r>
              <a:rPr lang="ru-RU" dirty="0"/>
              <a:t> взрослые, участвующие в мероприятиях проекта (родители детей –инвалидов, опекуны, приемные родители и другие лица, непосредственно связанные с детьми, входящие в состав целевой группы проекта</a:t>
            </a:r>
            <a:r>
              <a:rPr lang="ru-RU" dirty="0" smtClean="0"/>
              <a:t>):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Родители детей-инвалидов</a:t>
            </a:r>
          </a:p>
          <a:p>
            <a:pPr marL="0" indent="0">
              <a:buNone/>
            </a:pPr>
            <a:r>
              <a:rPr lang="ru-RU" dirty="0"/>
              <a:t>Учителя -дефектологи </a:t>
            </a:r>
          </a:p>
          <a:p>
            <a:pPr marL="0" indent="0">
              <a:buNone/>
            </a:pPr>
            <a:r>
              <a:rPr lang="ru-RU" dirty="0"/>
              <a:t>Педагоги (педагог-психолог, учителя –логопеды, музыкальные руководители, инструктор по физической культуре, воспитатели)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7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44958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600" b="1" dirty="0">
                <a:solidFill>
                  <a:prstClr val="black"/>
                </a:solidFill>
                <a:ea typeface="Times New Roman"/>
                <a:cs typeface="Times New Roman"/>
              </a:rPr>
              <a:t>Предполагаемые результаты:</a:t>
            </a:r>
            <a:r>
              <a:rPr lang="ru-RU" sz="36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3600" dirty="0">
                <a:solidFill>
                  <a:prstClr val="black"/>
                </a:solidFill>
                <a:ea typeface="Times New Roman"/>
                <a:cs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a typeface="Times New Roman"/>
                <a:cs typeface="Times New Roman"/>
              </a:rPr>
              <a:t>1</a:t>
            </a:r>
            <a:r>
              <a:rPr lang="ru-RU" dirty="0">
                <a:ea typeface="Times New Roman"/>
                <a:cs typeface="Times New Roman"/>
              </a:rPr>
              <a:t>. В результате реализации проекта будут созданы условия для воспитания детей  и осмысленного отношения 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2. для расширения круга общения( наполнить свою жизнь новыми впечатлениями)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3. успешной социализаций детей-инвалидов и детей с ограниченными возможностями здоровья с внедрением и обеспечением их участия в физической и спортивной жизни и других массовых мероприятий.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9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76596"/>
              </p:ext>
            </p:extLst>
          </p:nvPr>
        </p:nvGraphicFramePr>
        <p:xfrm>
          <a:off x="251520" y="404664"/>
          <a:ext cx="8568952" cy="5792178"/>
        </p:xfrm>
        <a:graphic>
          <a:graphicData uri="http://schemas.openxmlformats.org/drawingml/2006/table">
            <a:tbl>
              <a:tblPr firstRow="1" firstCol="1" bandRow="1"/>
              <a:tblGrid>
                <a:gridCol w="731469"/>
                <a:gridCol w="1986469"/>
                <a:gridCol w="2090438"/>
                <a:gridCol w="1670138"/>
                <a:gridCol w="2090438"/>
              </a:tblGrid>
              <a:tr h="129614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Родители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Ожидаемые результаты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036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-Проведение предварительных тематических бесед;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-Совместный выход в библиотеку тема: «Морские приключения»;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-Просмотр мультфильмов о здоровом образе жизни.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Организационное собрание для родителей (законных представителей)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Выпуск информационных буклетов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Ознакомление с проектом и планируемыми мероприятиями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Выпуск памяток с педагогическими рекомендациями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Познакомить  с разнообразными формами, методами и приемами работы с детьми с нарушением зрения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42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96172"/>
              </p:ext>
            </p:extLst>
          </p:nvPr>
        </p:nvGraphicFramePr>
        <p:xfrm>
          <a:off x="179512" y="188640"/>
          <a:ext cx="8856983" cy="6533300"/>
        </p:xfrm>
        <a:graphic>
          <a:graphicData uri="http://schemas.openxmlformats.org/drawingml/2006/table">
            <a:tbl>
              <a:tblPr firstRow="1" firstCol="1" bandRow="1"/>
              <a:tblGrid>
                <a:gridCol w="765409"/>
                <a:gridCol w="3051015"/>
                <a:gridCol w="2448272"/>
                <a:gridCol w="2592287"/>
              </a:tblGrid>
              <a:tr h="864960">
                <a:tc rowSpan="3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апрель 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Вечер развлечений «Уроки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Мойдодыра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Оформление фотовыставки «Моя спортивная семья»;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Проведение индивидуальных консультаций с родителями 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выпуск памяток 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изготовление атрибутов.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-Обогащение опыта детей в культурно-гигиенических навыках,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-пропаганда здорового образа жизни в семье,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-дети получат возможность самореализации через участие в спортивных мероприятиях с участием родителей (лиц заменяющих их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Совместное изготовление книжек-малышек «Береги здоровье смолоду»»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(по сюжетам детских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потешек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лучший костюм пирата,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Спортивное развлечение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«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Пиратская вечеринка».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гармонично и весело проведут время со своими родителями, сверстниками, откроют в себе творческие таланты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2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408059"/>
              </p:ext>
            </p:extLst>
          </p:nvPr>
        </p:nvGraphicFramePr>
        <p:xfrm>
          <a:off x="395537" y="476672"/>
          <a:ext cx="8352928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730826"/>
                <a:gridCol w="3864832"/>
                <a:gridCol w="1668669"/>
                <a:gridCol w="2088601"/>
              </a:tblGrid>
              <a:tr h="1470259">
                <a:tc row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май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«День здоровья» развлечение совместно с родителями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Обобщение практического материала, собранного в течение проекта в единую энциклопедию для дальнейшего использования в качестве пособия при проведении НОД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Выпуск энциклопедии  «Что такое здоровье»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4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Проведение спортивного праздника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«В поисках сокровищ»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550" y="2601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44291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442912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490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«Абакан – спортивный город»</vt:lpstr>
      <vt:lpstr>Презентация PowerPoint</vt:lpstr>
      <vt:lpstr> Цель:  </vt:lpstr>
      <vt:lpstr>Задачи проекта</vt:lpstr>
      <vt:lpstr>Презентация PowerPoint</vt:lpstr>
      <vt:lpstr>Предполагаемые результаты: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поисках сокровищ</dc:title>
  <dc:creator>123</dc:creator>
  <cp:lastModifiedBy>123</cp:lastModifiedBy>
  <cp:revision>12</cp:revision>
  <dcterms:created xsi:type="dcterms:W3CDTF">2015-02-27T12:58:40Z</dcterms:created>
  <dcterms:modified xsi:type="dcterms:W3CDTF">2015-03-02T10:28:37Z</dcterms:modified>
</cp:coreProperties>
</file>