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183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E44B3-B391-4306-ABB3-7C422A2E8C2F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40F00-338A-4F05-8021-1A7F6A2B57F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preview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427" y="19706"/>
            <a:ext cx="9170427" cy="683829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0"/>
            <a:ext cx="8072494" cy="5357825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МДОУ№3</a:t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6000" dirty="0" smtClean="0">
                <a:solidFill>
                  <a:schemeClr val="bg1">
                    <a:lumMod val="95000"/>
                  </a:schemeClr>
                </a:solidFill>
              </a:rPr>
              <a:t>Знакомство с декоративным творчеством</a:t>
            </a:r>
            <a:endParaRPr lang="ru-RU" sz="6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886200"/>
            <a:ext cx="6986614" cy="2971800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Воспитатель </a:t>
            </a:r>
            <a:r>
              <a:rPr lang="ru-RU" dirty="0" err="1" smtClean="0">
                <a:solidFill>
                  <a:schemeClr val="bg1"/>
                </a:solidFill>
              </a:rPr>
              <a:t>Босенко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С.А.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8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На крыльцо резной избушки </a:t>
            </a:r>
            <a:br>
              <a:rPr lang="ru-RU" sz="2400" dirty="0" smtClean="0"/>
            </a:br>
            <a:r>
              <a:rPr lang="ru-RU" sz="2400" dirty="0" smtClean="0"/>
              <a:t>Вышли бойкие подружки </a:t>
            </a:r>
            <a:br>
              <a:rPr lang="ru-RU" sz="2400" dirty="0" smtClean="0"/>
            </a:br>
            <a:r>
              <a:rPr lang="ru-RU" sz="2400" dirty="0" smtClean="0"/>
              <a:t>Все в платочках кружевных</a:t>
            </a:r>
            <a:br>
              <a:rPr lang="ru-RU" sz="2400" dirty="0" smtClean="0"/>
            </a:br>
            <a:r>
              <a:rPr lang="ru-RU" sz="2400" dirty="0" smtClean="0"/>
              <a:t>Как зовутся те подружки – деревянные игрушки. </a:t>
            </a:r>
            <a:endParaRPr lang="ru-RU" sz="2400" dirty="0"/>
          </a:p>
        </p:txBody>
      </p:sp>
      <p:sp>
        <p:nvSpPr>
          <p:cNvPr id="17" name="Текст 16"/>
          <p:cNvSpPr>
            <a:spLocks noGrp="1"/>
          </p:cNvSpPr>
          <p:nvPr>
            <p:ph type="body" idx="1"/>
          </p:nvPr>
        </p:nvSpPr>
        <p:spPr>
          <a:xfrm>
            <a:off x="0" y="6072206"/>
            <a:ext cx="9001156" cy="785794"/>
          </a:xfrm>
        </p:spPr>
        <p:txBody>
          <a:bodyPr/>
          <a:lstStyle/>
          <a:p>
            <a:r>
              <a:rPr lang="ru-RU" dirty="0" smtClean="0"/>
              <a:t>Знакомство детей с элементами </a:t>
            </a:r>
            <a:r>
              <a:rPr lang="ru-RU" dirty="0" err="1" smtClean="0"/>
              <a:t>петриковской</a:t>
            </a:r>
            <a:r>
              <a:rPr lang="ru-RU" dirty="0" smtClean="0"/>
              <a:t> росписи.</a:t>
            </a:r>
            <a:endParaRPr lang="ru-RU" dirty="0"/>
          </a:p>
        </p:txBody>
      </p:sp>
      <p:pic>
        <p:nvPicPr>
          <p:cNvPr id="11" name="Содержимое 10" descr="Фото0118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1034851" y="2514600"/>
            <a:ext cx="2884885" cy="3846513"/>
          </a:xfrm>
        </p:spPr>
      </p:pic>
      <p:pic>
        <p:nvPicPr>
          <p:cNvPr id="13" name="Содержимое 12" descr="Фото0119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645025" y="2922191"/>
            <a:ext cx="4041775" cy="3031331"/>
          </a:xfrm>
        </p:spPr>
      </p:pic>
    </p:spTree>
  </p:cSld>
  <p:clrMapOvr>
    <a:masterClrMapping/>
  </p:clrMapOvr>
  <p:transition advTm="15000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86454"/>
            <a:ext cx="8586758" cy="857256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Учить детей использовать элементы </a:t>
            </a:r>
            <a:r>
              <a:rPr lang="ru-RU" sz="1800" dirty="0" err="1" smtClean="0"/>
              <a:t>петриковской</a:t>
            </a:r>
            <a:r>
              <a:rPr lang="ru-RU" sz="1800" dirty="0" smtClean="0"/>
              <a:t> росписи в своих работах.</a:t>
            </a: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42852"/>
            <a:ext cx="4211668" cy="1714511"/>
          </a:xfrm>
        </p:spPr>
        <p:txBody>
          <a:bodyPr>
            <a:normAutofit/>
          </a:bodyPr>
          <a:lstStyle/>
          <a:p>
            <a:r>
              <a:rPr lang="ru-RU" dirty="0" smtClean="0"/>
              <a:t>Потеряли котятки на дороге перчатки.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857752" y="428604"/>
            <a:ext cx="3829048" cy="200026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             Маша варежку надела.</a:t>
            </a:r>
          </a:p>
          <a:p>
            <a:r>
              <a:rPr lang="ru-RU" dirty="0" smtClean="0"/>
              <a:t>            -Ой куда я пальчик дела.</a:t>
            </a:r>
          </a:p>
          <a:p>
            <a:r>
              <a:rPr lang="ru-RU" dirty="0" smtClean="0"/>
              <a:t>            Маша варежку сняла.</a:t>
            </a:r>
          </a:p>
          <a:p>
            <a:r>
              <a:rPr lang="ru-RU" dirty="0" smtClean="0"/>
              <a:t>             Поглядите-ка, нашла!</a:t>
            </a:r>
            <a:endParaRPr lang="ru-RU" dirty="0"/>
          </a:p>
        </p:txBody>
      </p:sp>
      <p:pic>
        <p:nvPicPr>
          <p:cNvPr id="7" name="Содержимое 6" descr="Фото0114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1034851" y="2514600"/>
            <a:ext cx="2884885" cy="3846513"/>
          </a:xfrm>
        </p:spPr>
      </p:pic>
      <p:pic>
        <p:nvPicPr>
          <p:cNvPr id="12" name="Содержимое 11" descr="Фото0107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223470" y="2514600"/>
            <a:ext cx="2884885" cy="3846513"/>
          </a:xfrm>
        </p:spPr>
      </p:pic>
    </p:spTree>
  </p:cSld>
  <p:clrMapOvr>
    <a:masterClrMapping/>
  </p:clrMapOvr>
  <p:transition advTm="1500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86520"/>
            <a:ext cx="8943948" cy="571480"/>
          </a:xfrm>
        </p:spPr>
        <p:txBody>
          <a:bodyPr>
            <a:normAutofit fontScale="90000"/>
          </a:bodyPr>
          <a:lstStyle/>
          <a:p>
            <a:r>
              <a:rPr lang="ru-RU" sz="1800" dirty="0" smtClean="0"/>
              <a:t>Знакомить детей с городецким узором, учить применять различные методы и приёмы; воспитывать уважение к труду городецких мастеров.</a:t>
            </a: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44" y="571480"/>
            <a:ext cx="4143404" cy="185738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Если взглянешь на дощечки,</a:t>
            </a:r>
          </a:p>
          <a:p>
            <a:r>
              <a:rPr lang="ru-RU" dirty="0" smtClean="0"/>
              <a:t>Ты увидишь чудеса!</a:t>
            </a:r>
          </a:p>
          <a:p>
            <a:r>
              <a:rPr lang="ru-RU" dirty="0" smtClean="0"/>
              <a:t>Городецкие узоры</a:t>
            </a:r>
          </a:p>
          <a:p>
            <a:r>
              <a:rPr lang="ru-RU" dirty="0" smtClean="0"/>
              <a:t>Тонко вывела рука!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500562" y="571480"/>
            <a:ext cx="4256089" cy="178595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Есть на Волге город древний,</a:t>
            </a:r>
          </a:p>
          <a:p>
            <a:r>
              <a:rPr lang="ru-RU" dirty="0" smtClean="0"/>
              <a:t>По названью - Городец.</a:t>
            </a:r>
          </a:p>
          <a:p>
            <a:r>
              <a:rPr lang="ru-RU" dirty="0" smtClean="0"/>
              <a:t>Славиться по всей России</a:t>
            </a:r>
          </a:p>
          <a:p>
            <a:r>
              <a:rPr lang="ru-RU" dirty="0" smtClean="0"/>
              <a:t>Своей росписью , творец. </a:t>
            </a:r>
            <a:endParaRPr lang="ru-RU" dirty="0"/>
          </a:p>
        </p:txBody>
      </p:sp>
      <p:pic>
        <p:nvPicPr>
          <p:cNvPr id="7" name="Содержимое 6" descr="Фото0124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1034851" y="2514600"/>
            <a:ext cx="2884885" cy="3846513"/>
          </a:xfrm>
        </p:spPr>
      </p:pic>
      <p:pic>
        <p:nvPicPr>
          <p:cNvPr id="8" name="Содержимое 7" descr="Фото0102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645025" y="2922191"/>
            <a:ext cx="4041775" cy="3031331"/>
          </a:xfrm>
        </p:spPr>
      </p:pic>
    </p:spTree>
  </p:cSld>
  <p:clrMapOvr>
    <a:masterClrMapping/>
  </p:clrMapOvr>
  <p:transition advTm="15000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15082"/>
            <a:ext cx="8872510" cy="50006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Расширять представления детей о народной игрушке – свистульке.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642918"/>
            <a:ext cx="4283106" cy="1857388"/>
          </a:xfrm>
        </p:spPr>
        <p:txBody>
          <a:bodyPr/>
          <a:lstStyle/>
          <a:p>
            <a:r>
              <a:rPr lang="ru-RU" dirty="0" smtClean="0"/>
              <a:t>Эй, ребята, подходите</a:t>
            </a:r>
          </a:p>
          <a:p>
            <a:r>
              <a:rPr lang="ru-RU" dirty="0" smtClean="0"/>
              <a:t>На игрушки поглядите</a:t>
            </a:r>
          </a:p>
          <a:p>
            <a:r>
              <a:rPr lang="ru-RU" dirty="0" smtClean="0"/>
              <a:t>Ой вы гости дорогие,</a:t>
            </a:r>
          </a:p>
          <a:p>
            <a:r>
              <a:rPr lang="ru-RU" dirty="0" smtClean="0"/>
              <a:t>У нас игрушки расписные.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572000" y="571480"/>
            <a:ext cx="4113213" cy="178595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Хоть весь базар обойдёте,</a:t>
            </a:r>
          </a:p>
          <a:p>
            <a:r>
              <a:rPr lang="ru-RU" dirty="0" smtClean="0"/>
              <a:t>Лучше свистулек не найдёте!</a:t>
            </a:r>
          </a:p>
          <a:p>
            <a:r>
              <a:rPr lang="ru-RU" dirty="0" smtClean="0"/>
              <a:t>Игрушки наши по всюду славятся,</a:t>
            </a:r>
          </a:p>
          <a:p>
            <a:r>
              <a:rPr lang="ru-RU" dirty="0" smtClean="0"/>
              <a:t>Приходите вам понравится.</a:t>
            </a:r>
            <a:endParaRPr lang="ru-RU" dirty="0"/>
          </a:p>
        </p:txBody>
      </p:sp>
      <p:pic>
        <p:nvPicPr>
          <p:cNvPr id="10" name="Содержимое 9" descr="Фото0105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1034851" y="2514600"/>
            <a:ext cx="2884885" cy="3846513"/>
          </a:xfrm>
        </p:spPr>
      </p:pic>
      <p:pic>
        <p:nvPicPr>
          <p:cNvPr id="8" name="Содержимое 7" descr="Фото0115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223470" y="2514600"/>
            <a:ext cx="2884885" cy="3846513"/>
          </a:xfrm>
        </p:spPr>
      </p:pic>
    </p:spTree>
  </p:cSld>
  <p:clrMapOvr>
    <a:masterClrMapping/>
  </p:clrMapOvr>
  <p:transition advTm="15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301038" cy="1214446"/>
          </a:xfrm>
        </p:spPr>
        <p:txBody>
          <a:bodyPr>
            <a:normAutofit/>
          </a:bodyPr>
          <a:lstStyle/>
          <a:p>
            <a:r>
              <a:rPr lang="ru-RU" sz="3200" dirty="0" err="1" smtClean="0"/>
              <a:t>Филимоновские</a:t>
            </a:r>
            <a:r>
              <a:rPr lang="ru-RU" sz="3200" dirty="0" smtClean="0"/>
              <a:t> игрушки родились в селе Филимоново Тульской области.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6357958"/>
            <a:ext cx="9144000" cy="500042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smtClean="0"/>
              <a:t>Познакомить детей с выполнением простейших элементов </a:t>
            </a:r>
            <a:r>
              <a:rPr lang="ru-RU" sz="2000" dirty="0" err="1" smtClean="0"/>
              <a:t>филимоновской</a:t>
            </a:r>
            <a:r>
              <a:rPr lang="ru-RU" sz="2000" dirty="0" smtClean="0"/>
              <a:t> росписи.</a:t>
            </a:r>
            <a:endParaRPr lang="ru-RU" sz="2000" dirty="0"/>
          </a:p>
        </p:txBody>
      </p:sp>
      <p:pic>
        <p:nvPicPr>
          <p:cNvPr id="7" name="Содержимое 6" descr="Фото0120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1034851" y="2514600"/>
            <a:ext cx="2884885" cy="3846513"/>
          </a:xfrm>
        </p:spPr>
      </p:pic>
      <p:pic>
        <p:nvPicPr>
          <p:cNvPr id="8" name="Содержимое 7" descr="Фото0111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223470" y="2514600"/>
            <a:ext cx="2884885" cy="3846513"/>
          </a:xfrm>
        </p:spPr>
      </p:pic>
    </p:spTree>
  </p:cSld>
  <p:clrMapOvr>
    <a:masterClrMapping/>
  </p:clrMapOvr>
  <p:transition advTm="15000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714356"/>
            <a:ext cx="8758238" cy="2285992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      </a:t>
            </a:r>
            <a:r>
              <a:rPr lang="ru-RU" sz="2700" dirty="0" smtClean="0"/>
              <a:t>Посмотрите, как хороша, эта девица- душа: щечки алые горят,     удивительный наряд, сидит кокошник горделиво, клетчатая    юбочка, фартук полосатый, на полосках точки, а во круг кружочки.</a:t>
            </a:r>
            <a:br>
              <a:rPr lang="ru-RU" sz="27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6357958"/>
            <a:ext cx="9144000" cy="50004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Знакомить детей с дымковской игрушкой как с народным декоративным искусством .</a:t>
            </a:r>
            <a:endParaRPr lang="ru-RU" dirty="0"/>
          </a:p>
        </p:txBody>
      </p:sp>
      <p:pic>
        <p:nvPicPr>
          <p:cNvPr id="7" name="Содержимое 6" descr="Фото0123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1034851" y="2514600"/>
            <a:ext cx="2884885" cy="3846513"/>
          </a:xfrm>
        </p:spPr>
      </p:pic>
      <p:pic>
        <p:nvPicPr>
          <p:cNvPr id="8" name="Содержимое 7" descr="Фото0108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223470" y="2514600"/>
            <a:ext cx="2884885" cy="3846513"/>
          </a:xfrm>
        </p:spPr>
      </p:pic>
    </p:spTree>
  </p:cSld>
  <p:clrMapOvr>
    <a:masterClrMapping/>
  </p:clrMapOvr>
  <p:transition advTm="15000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329642" cy="2071702"/>
          </a:xfrm>
        </p:spPr>
        <p:txBody>
          <a:bodyPr>
            <a:noAutofit/>
          </a:bodyPr>
          <a:lstStyle/>
          <a:p>
            <a:r>
              <a:rPr lang="ru-RU" sz="2800" dirty="0" smtClean="0"/>
              <a:t>Кони глиняные мчаться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На подставках что есть сил</a:t>
            </a:r>
            <a:br>
              <a:rPr lang="ru-RU" sz="2800" dirty="0" smtClean="0"/>
            </a:br>
            <a:r>
              <a:rPr lang="ru-RU" sz="2800" dirty="0" smtClean="0"/>
              <a:t>И за хвост не удержаться,</a:t>
            </a:r>
            <a:br>
              <a:rPr lang="ru-RU" sz="2800" dirty="0" smtClean="0"/>
            </a:br>
            <a:r>
              <a:rPr lang="ru-RU" sz="2800" dirty="0" smtClean="0"/>
              <a:t>Если гриву упустил.</a:t>
            </a: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0" y="6357958"/>
            <a:ext cx="9144000" cy="50004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Продолжать знакомить детей с дымковской игрушкой; упражнять детей в приёмах росписи.</a:t>
            </a:r>
            <a:endParaRPr lang="ru-RU" dirty="0"/>
          </a:p>
        </p:txBody>
      </p:sp>
      <p:pic>
        <p:nvPicPr>
          <p:cNvPr id="7" name="Содержимое 6" descr="Фото0113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1034851" y="2514600"/>
            <a:ext cx="2884885" cy="3846513"/>
          </a:xfrm>
        </p:spPr>
      </p:pic>
      <p:pic>
        <p:nvPicPr>
          <p:cNvPr id="8" name="Содержимое 7" descr="Фото0104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223470" y="2514600"/>
            <a:ext cx="2884885" cy="3846513"/>
          </a:xfrm>
        </p:spPr>
      </p:pic>
    </p:spTree>
  </p:cSld>
  <p:clrMapOvr>
    <a:masterClrMapping/>
  </p:clrMapOvr>
  <p:transition advTm="15000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472518" cy="2500306"/>
          </a:xfrm>
        </p:spPr>
        <p:txBody>
          <a:bodyPr>
            <a:normAutofit/>
          </a:bodyPr>
          <a:lstStyle/>
          <a:p>
            <a:r>
              <a:rPr lang="ru-RU" sz="3100" dirty="0" smtClean="0"/>
              <a:t>Солнце лишь коснулось крыши</a:t>
            </a:r>
            <a:br>
              <a:rPr lang="ru-RU" sz="3100" dirty="0" smtClean="0"/>
            </a:br>
            <a:r>
              <a:rPr lang="ru-RU" sz="3100" dirty="0" smtClean="0"/>
              <a:t>Дед Мороз из дома вышел</a:t>
            </a:r>
            <a:br>
              <a:rPr lang="ru-RU" sz="3100" dirty="0" smtClean="0"/>
            </a:br>
            <a:r>
              <a:rPr lang="ru-RU" sz="3100" dirty="0" smtClean="0"/>
              <a:t>Заспешил Мороз к реке </a:t>
            </a:r>
            <a:br>
              <a:rPr lang="ru-RU" sz="3100" dirty="0" smtClean="0"/>
            </a:br>
            <a:r>
              <a:rPr lang="ru-RU" sz="3100" dirty="0" smtClean="0"/>
              <a:t>С белым облаком в руке!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6357958"/>
            <a:ext cx="9144000" cy="50004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Учить детей рисовать морозные узоры в стилистике кружевоплетения.</a:t>
            </a:r>
            <a:endParaRPr lang="ru-RU" dirty="0"/>
          </a:p>
        </p:txBody>
      </p:sp>
      <p:pic>
        <p:nvPicPr>
          <p:cNvPr id="8" name="Содержимое 7" descr="Фото0116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1034851" y="2514600"/>
            <a:ext cx="2884885" cy="3846513"/>
          </a:xfrm>
        </p:spPr>
      </p:pic>
      <p:pic>
        <p:nvPicPr>
          <p:cNvPr id="7" name="Содержимое 6" descr="Фото0106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223470" y="2514600"/>
            <a:ext cx="2884885" cy="3846513"/>
          </a:xfrm>
        </p:spPr>
      </p:pic>
    </p:spTree>
  </p:cSld>
  <p:clrMapOvr>
    <a:masterClrMapping/>
  </p:clrMapOvr>
  <p:transition advTm="15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</TotalTime>
  <Words>214</Words>
  <PresentationFormat>Экран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 МДОУ№3   Знакомство с декоративным творчеством</vt:lpstr>
      <vt:lpstr>На крыльцо резной избушки  Вышли бойкие подружки  Все в платочках кружевных Как зовутся те подружки – деревянные игрушки. </vt:lpstr>
      <vt:lpstr>Учить детей использовать элементы петриковской росписи в своих работах.</vt:lpstr>
      <vt:lpstr>Знакомить детей с городецким узором, учить применять различные методы и приёмы; воспитывать уважение к труду городецких мастеров.</vt:lpstr>
      <vt:lpstr>Расширять представления детей о народной игрушке – свистульке.</vt:lpstr>
      <vt:lpstr>Филимоновские игрушки родились в селе Филимоново Тульской области.</vt:lpstr>
      <vt:lpstr>           Посмотрите, как хороша, эта девица- душа: щечки алые горят,     удивительный наряд, сидит кокошник горделиво, клетчатая    юбочка, фартук полосатый, на полосках точки, а во круг кружочки.  </vt:lpstr>
      <vt:lpstr>Кони глиняные мчаться  На подставках что есть сил И за хвост не удержаться, Если гриву упустил.</vt:lpstr>
      <vt:lpstr>Солнце лишь коснулось крыши Дед Мороз из дома вышел Заспешил Мороз к реке  С белым облаком в руке!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МДОУ№3  Знакомство с декоративным творчеством</dc:title>
  <dc:creator>user</dc:creator>
  <cp:lastModifiedBy>user</cp:lastModifiedBy>
  <cp:revision>10</cp:revision>
  <dcterms:created xsi:type="dcterms:W3CDTF">2014-04-07T15:10:35Z</dcterms:created>
  <dcterms:modified xsi:type="dcterms:W3CDTF">2014-04-07T17:01:26Z</dcterms:modified>
</cp:coreProperties>
</file>