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F46C9-3D13-4CA0-9A4D-E4FFDBDF653E}" type="datetimeFigureOut">
              <a:rPr lang="ru-RU" smtClean="0"/>
              <a:pPr/>
              <a:t>06.10.2014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23F3C16-A08E-4656-B461-945C04E8A6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F46C9-3D13-4CA0-9A4D-E4FFDBDF653E}" type="datetimeFigureOut">
              <a:rPr lang="ru-RU" smtClean="0"/>
              <a:pPr/>
              <a:t>06.10.2014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F3C16-A08E-4656-B461-945C04E8A6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F46C9-3D13-4CA0-9A4D-E4FFDBDF653E}" type="datetimeFigureOut">
              <a:rPr lang="ru-RU" smtClean="0"/>
              <a:pPr/>
              <a:t>06.10.2014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F3C16-A08E-4656-B461-945C04E8A6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F46C9-3D13-4CA0-9A4D-E4FFDBDF653E}" type="datetimeFigureOut">
              <a:rPr lang="ru-RU" smtClean="0"/>
              <a:pPr/>
              <a:t>06.10.2014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23F3C16-A08E-4656-B461-945C04E8A6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F46C9-3D13-4CA0-9A4D-E4FFDBDF653E}" type="datetimeFigureOut">
              <a:rPr lang="ru-RU" smtClean="0"/>
              <a:pPr/>
              <a:t>06.10.2014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F3C16-A08E-4656-B461-945C04E8A6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F46C9-3D13-4CA0-9A4D-E4FFDBDF653E}" type="datetimeFigureOut">
              <a:rPr lang="ru-RU" smtClean="0"/>
              <a:pPr/>
              <a:t>06.10.2014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F3C16-A08E-4656-B461-945C04E8A6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F46C9-3D13-4CA0-9A4D-E4FFDBDF653E}" type="datetimeFigureOut">
              <a:rPr lang="ru-RU" smtClean="0"/>
              <a:pPr/>
              <a:t>06.10.2014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23F3C16-A08E-4656-B461-945C04E8A6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F46C9-3D13-4CA0-9A4D-E4FFDBDF653E}" type="datetimeFigureOut">
              <a:rPr lang="ru-RU" smtClean="0"/>
              <a:pPr/>
              <a:t>06.10.2014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F3C16-A08E-4656-B461-945C04E8A6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F46C9-3D13-4CA0-9A4D-E4FFDBDF653E}" type="datetimeFigureOut">
              <a:rPr lang="ru-RU" smtClean="0"/>
              <a:pPr/>
              <a:t>06.10.2014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F3C16-A08E-4656-B461-945C04E8A6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F46C9-3D13-4CA0-9A4D-E4FFDBDF653E}" type="datetimeFigureOut">
              <a:rPr lang="ru-RU" smtClean="0"/>
              <a:pPr/>
              <a:t>06.10.2014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F3C16-A08E-4656-B461-945C04E8A6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F46C9-3D13-4CA0-9A4D-E4FFDBDF653E}" type="datetimeFigureOut">
              <a:rPr lang="ru-RU" smtClean="0"/>
              <a:pPr/>
              <a:t>06.10.2014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F3C16-A08E-4656-B461-945C04E8A6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39F46C9-3D13-4CA0-9A4D-E4FFDBDF653E}" type="datetimeFigureOut">
              <a:rPr lang="ru-RU" smtClean="0"/>
              <a:pPr/>
              <a:t>06.10.2014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23F3C16-A08E-4656-B461-945C04E8A6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428605"/>
            <a:ext cx="8458200" cy="5647182"/>
          </a:xfrm>
        </p:spPr>
        <p:txBody>
          <a:bodyPr>
            <a:normAutofit/>
          </a:bodyPr>
          <a:lstStyle/>
          <a:p>
            <a:r>
              <a:rPr lang="ru-RU" dirty="0" smtClean="0">
                <a:effectLst/>
              </a:rPr>
              <a:t>Презентация к конспекту коррекционного занятия по разделу: «</a:t>
            </a:r>
            <a:r>
              <a:rPr lang="ru-RU" dirty="0" smtClean="0">
                <a:solidFill>
                  <a:srgbClr val="00B050"/>
                </a:solidFill>
                <a:effectLst/>
              </a:rPr>
              <a:t>Развитие зрительного восприятия</a:t>
            </a:r>
            <a:r>
              <a:rPr lang="ru-RU" dirty="0" smtClean="0">
                <a:effectLst/>
              </a:rPr>
              <a:t>» </a:t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в средней группе для детей с нарушением зрения </a:t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на тему: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/>
                <a:cs typeface="Aharoni" pitchFamily="2" charset="-79"/>
              </a:rPr>
              <a:t>«Овощи»</a:t>
            </a: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 smtClean="0">
                <a:solidFill>
                  <a:srgbClr val="00B050"/>
                </a:solidFill>
                <a:effectLst/>
              </a:rPr>
              <a:t>Подготовила: Протасова Анна Геннадьевна,</a:t>
            </a:r>
            <a:br>
              <a:rPr lang="ru-RU" dirty="0" smtClean="0">
                <a:solidFill>
                  <a:srgbClr val="00B050"/>
                </a:solidFill>
                <a:effectLst/>
              </a:rPr>
            </a:br>
            <a:r>
              <a:rPr lang="ru-RU" dirty="0" smtClean="0">
                <a:solidFill>
                  <a:srgbClr val="00B050"/>
                </a:solidFill>
                <a:effectLst/>
              </a:rPr>
              <a:t>учитель-дефектолог</a:t>
            </a:r>
            <a:endParaRPr lang="ru-RU" dirty="0">
              <a:solidFill>
                <a:srgbClr val="00B050"/>
              </a:soli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5643578"/>
            <a:ext cx="8458200" cy="928694"/>
          </a:xfrm>
        </p:spPr>
        <p:txBody>
          <a:bodyPr>
            <a:normAutofit fontScale="775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                                                      г.Суворов, 2014</a:t>
            </a:r>
            <a:endParaRPr lang="ru-RU" dirty="0"/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effectLst/>
              </a:rPr>
              <a:t>На грядке и в грядке</a:t>
            </a:r>
            <a:endParaRPr lang="ru-RU" dirty="0">
              <a:solidFill>
                <a:srgbClr val="FF0000"/>
              </a:solidFill>
              <a:effectLst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rot="10800000">
            <a:off x="1857356" y="4429132"/>
            <a:ext cx="1714512" cy="1588"/>
          </a:xfrm>
          <a:prstGeom prst="line">
            <a:avLst/>
          </a:prstGeom>
          <a:ln w="412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rot="5400000">
            <a:off x="1790688" y="3495668"/>
            <a:ext cx="1852618" cy="4770"/>
          </a:xfrm>
          <a:prstGeom prst="line">
            <a:avLst/>
          </a:prstGeom>
          <a:ln w="412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>
            <a:off x="4722023" y="5350679"/>
            <a:ext cx="1857388" cy="14294"/>
          </a:xfrm>
          <a:prstGeom prst="line">
            <a:avLst/>
          </a:prstGeom>
          <a:ln w="412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10800000">
            <a:off x="4857752" y="4429132"/>
            <a:ext cx="1571636" cy="14294"/>
          </a:xfrm>
          <a:prstGeom prst="line">
            <a:avLst/>
          </a:prstGeom>
          <a:ln w="412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rot="5400000">
            <a:off x="2250265" y="2678901"/>
            <a:ext cx="571504" cy="357190"/>
          </a:xfrm>
          <a:prstGeom prst="line">
            <a:avLst/>
          </a:prstGeom>
          <a:ln w="412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rot="16200000" flipV="1">
            <a:off x="2607455" y="2678901"/>
            <a:ext cx="571504" cy="357190"/>
          </a:xfrm>
          <a:prstGeom prst="line">
            <a:avLst/>
          </a:prstGeom>
          <a:ln w="412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rot="5400000">
            <a:off x="5572132" y="5857892"/>
            <a:ext cx="500066" cy="357190"/>
          </a:xfrm>
          <a:prstGeom prst="line">
            <a:avLst/>
          </a:prstGeom>
          <a:ln w="412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rot="16200000" flipV="1">
            <a:off x="5214942" y="5857892"/>
            <a:ext cx="500066" cy="357190"/>
          </a:xfrm>
          <a:prstGeom prst="line">
            <a:avLst/>
          </a:prstGeom>
          <a:ln w="412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effectLst/>
              </a:rPr>
              <a:t>Угадай схему 1.</a:t>
            </a:r>
            <a:endParaRPr lang="ru-RU" dirty="0">
              <a:solidFill>
                <a:srgbClr val="FF0000"/>
              </a:solidFill>
              <a:effectLst/>
            </a:endParaRPr>
          </a:p>
        </p:txBody>
      </p:sp>
      <p:sp>
        <p:nvSpPr>
          <p:cNvPr id="3" name="Блок-схема: узел 2"/>
          <p:cNvSpPr/>
          <p:nvPr/>
        </p:nvSpPr>
        <p:spPr>
          <a:xfrm>
            <a:off x="1357290" y="3500438"/>
            <a:ext cx="928694" cy="88582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ятно 1 3"/>
          <p:cNvSpPr/>
          <p:nvPr/>
        </p:nvSpPr>
        <p:spPr>
          <a:xfrm>
            <a:off x="2857488" y="3286124"/>
            <a:ext cx="1214446" cy="1343028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Стрелка вверх 4"/>
          <p:cNvSpPr/>
          <p:nvPr/>
        </p:nvSpPr>
        <p:spPr>
          <a:xfrm>
            <a:off x="4929190" y="3357562"/>
            <a:ext cx="484632" cy="978408"/>
          </a:xfrm>
          <a:prstGeom prst="up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215074" y="4357694"/>
            <a:ext cx="1214446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5400000">
            <a:off x="6287306" y="3856834"/>
            <a:ext cx="100013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rot="16200000" flipH="1">
            <a:off x="6750859" y="3393281"/>
            <a:ext cx="357190" cy="2857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rot="5400000">
            <a:off x="6465107" y="3393281"/>
            <a:ext cx="357190" cy="2857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effectLst/>
              </a:rPr>
              <a:t>Угадай схему 2</a:t>
            </a:r>
            <a:endParaRPr lang="ru-RU" dirty="0">
              <a:effectLst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714348" y="3714752"/>
            <a:ext cx="2214578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ятно 1 4"/>
          <p:cNvSpPr/>
          <p:nvPr/>
        </p:nvSpPr>
        <p:spPr>
          <a:xfrm>
            <a:off x="3571868" y="3214686"/>
            <a:ext cx="1428760" cy="1571636"/>
          </a:xfrm>
          <a:prstGeom prst="irregularSeal1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верх 5"/>
          <p:cNvSpPr/>
          <p:nvPr/>
        </p:nvSpPr>
        <p:spPr>
          <a:xfrm>
            <a:off x="5572132" y="3500438"/>
            <a:ext cx="571504" cy="1121284"/>
          </a:xfrm>
          <a:prstGeom prst="up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F0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rot="16200000" flipH="1">
            <a:off x="7536677" y="3679033"/>
            <a:ext cx="500066" cy="4286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5400000">
            <a:off x="7038996" y="4176714"/>
            <a:ext cx="1066800" cy="1588"/>
          </a:xfrm>
          <a:prstGeom prst="line">
            <a:avLst/>
          </a:prstGeom>
          <a:ln w="412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5400000">
            <a:off x="7143768" y="3714752"/>
            <a:ext cx="500066" cy="357190"/>
          </a:xfrm>
          <a:prstGeom prst="line">
            <a:avLst/>
          </a:prstGeom>
          <a:ln w="412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10800000">
            <a:off x="7072330" y="4714884"/>
            <a:ext cx="1000132" cy="1588"/>
          </a:xfrm>
          <a:prstGeom prst="line">
            <a:avLst/>
          </a:prstGeom>
          <a:ln w="412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effectLst/>
              </a:rPr>
              <a:t>Угадай схему 3</a:t>
            </a:r>
            <a:endParaRPr lang="ru-RU" dirty="0"/>
          </a:p>
        </p:txBody>
      </p:sp>
      <p:sp>
        <p:nvSpPr>
          <p:cNvPr id="4" name="Пятно 1 3"/>
          <p:cNvSpPr/>
          <p:nvPr/>
        </p:nvSpPr>
        <p:spPr>
          <a:xfrm>
            <a:off x="3000364" y="3214686"/>
            <a:ext cx="1571636" cy="1643074"/>
          </a:xfrm>
          <a:prstGeom prst="irregularSeal1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верх 4"/>
          <p:cNvSpPr/>
          <p:nvPr/>
        </p:nvSpPr>
        <p:spPr>
          <a:xfrm>
            <a:off x="5072066" y="2500306"/>
            <a:ext cx="571504" cy="2335730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10800000">
            <a:off x="6215074" y="4786322"/>
            <a:ext cx="1428760" cy="1588"/>
          </a:xfrm>
          <a:prstGeom prst="line">
            <a:avLst/>
          </a:prstGeom>
          <a:ln w="412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rot="5400000" flipH="1" flipV="1">
            <a:off x="6251587" y="5464189"/>
            <a:ext cx="1357322" cy="1588"/>
          </a:xfrm>
          <a:prstGeom prst="line">
            <a:avLst/>
          </a:prstGeom>
          <a:ln w="412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>
            <a:off x="6357950" y="5643578"/>
            <a:ext cx="571504" cy="500066"/>
          </a:xfrm>
          <a:prstGeom prst="line">
            <a:avLst/>
          </a:prstGeom>
          <a:ln w="412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5400000">
            <a:off x="6929454" y="5643578"/>
            <a:ext cx="500066" cy="500066"/>
          </a:xfrm>
          <a:prstGeom prst="line">
            <a:avLst/>
          </a:prstGeom>
          <a:ln w="412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вал 9"/>
          <p:cNvSpPr/>
          <p:nvPr/>
        </p:nvSpPr>
        <p:spPr>
          <a:xfrm>
            <a:off x="500034" y="3714752"/>
            <a:ext cx="2214578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Сюжетные картинки &quot; ДЕТсад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8501122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Сюжетные картинки &quot; ДЕТсад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8501122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Времена года(картинки) Новосибирская открытая образовательная сеть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9001156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Времена года(картинки) Новосибирская открытая образовательна…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0"/>
            <a:ext cx="9001156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Времена года(картинки) Новосибирская открытая образовательна…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572560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орумы Верхней и Нижней Салды Форум Invision Power Board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8429684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effectLst/>
              </a:rPr>
              <a:t>Форма овоща</a:t>
            </a:r>
            <a:endParaRPr lang="ru-RU" dirty="0">
              <a:solidFill>
                <a:srgbClr val="FF0000"/>
              </a:solidFill>
              <a:effectLst/>
            </a:endParaRPr>
          </a:p>
        </p:txBody>
      </p:sp>
      <p:sp>
        <p:nvSpPr>
          <p:cNvPr id="4" name="Блок-схема: узел 3"/>
          <p:cNvSpPr/>
          <p:nvPr/>
        </p:nvSpPr>
        <p:spPr>
          <a:xfrm>
            <a:off x="428596" y="2428868"/>
            <a:ext cx="1714512" cy="164307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2643174" y="1928802"/>
            <a:ext cx="2000264" cy="214314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5143504" y="2571744"/>
            <a:ext cx="2928958" cy="14144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effectLst/>
              </a:rPr>
              <a:t>Цвет овоща</a:t>
            </a:r>
            <a:endParaRPr lang="ru-RU" dirty="0">
              <a:solidFill>
                <a:srgbClr val="FF0000"/>
              </a:solidFill>
              <a:effectLst/>
            </a:endParaRPr>
          </a:p>
        </p:txBody>
      </p:sp>
      <p:sp>
        <p:nvSpPr>
          <p:cNvPr id="3" name="Пятно 1 2"/>
          <p:cNvSpPr/>
          <p:nvPr/>
        </p:nvSpPr>
        <p:spPr>
          <a:xfrm>
            <a:off x="571472" y="2428868"/>
            <a:ext cx="1571636" cy="1571636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ятно 1 3"/>
          <p:cNvSpPr/>
          <p:nvPr/>
        </p:nvSpPr>
        <p:spPr>
          <a:xfrm>
            <a:off x="2714612" y="2357430"/>
            <a:ext cx="1428760" cy="1571636"/>
          </a:xfrm>
          <a:prstGeom prst="irregularSeal1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ятно 1 4"/>
          <p:cNvSpPr/>
          <p:nvPr/>
        </p:nvSpPr>
        <p:spPr>
          <a:xfrm>
            <a:off x="4572000" y="2285992"/>
            <a:ext cx="1571636" cy="1643074"/>
          </a:xfrm>
          <a:prstGeom prst="irregularSeal1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ятно 1 5"/>
          <p:cNvSpPr/>
          <p:nvPr/>
        </p:nvSpPr>
        <p:spPr>
          <a:xfrm>
            <a:off x="6572264" y="2357430"/>
            <a:ext cx="1500198" cy="1571636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effectLst/>
              </a:rPr>
              <a:t>Величина овоща</a:t>
            </a:r>
            <a:endParaRPr lang="ru-RU" dirty="0">
              <a:solidFill>
                <a:srgbClr val="FF0000"/>
              </a:solidFill>
              <a:effectLst/>
            </a:endParaRPr>
          </a:p>
        </p:txBody>
      </p:sp>
      <p:sp>
        <p:nvSpPr>
          <p:cNvPr id="3" name="Стрелка вверх 2"/>
          <p:cNvSpPr/>
          <p:nvPr/>
        </p:nvSpPr>
        <p:spPr>
          <a:xfrm>
            <a:off x="3000364" y="4071942"/>
            <a:ext cx="571504" cy="1121284"/>
          </a:xfrm>
          <a:prstGeom prst="up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4" name="Стрелка вверх 3"/>
          <p:cNvSpPr/>
          <p:nvPr/>
        </p:nvSpPr>
        <p:spPr>
          <a:xfrm>
            <a:off x="4429124" y="2857496"/>
            <a:ext cx="571504" cy="2335730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314</TotalTime>
  <Words>38</Words>
  <Application>Microsoft Office PowerPoint</Application>
  <PresentationFormat>Экран (4:3)</PresentationFormat>
  <Paragraphs>11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Трек</vt:lpstr>
      <vt:lpstr>Презентация к конспекту коррекционного занятия по разделу: «Развитие зрительного восприятия»  в средней группе для детей с нарушением зрения  на тему: «Овощи» Подготовила: Протасова Анна Геннадьевна, учитель-дефектолог</vt:lpstr>
      <vt:lpstr>Слайд 2</vt:lpstr>
      <vt:lpstr>Слайд 3</vt:lpstr>
      <vt:lpstr>Слайд 4</vt:lpstr>
      <vt:lpstr>Слайд 5</vt:lpstr>
      <vt:lpstr>Слайд 6</vt:lpstr>
      <vt:lpstr>Форма овоща</vt:lpstr>
      <vt:lpstr>Цвет овоща</vt:lpstr>
      <vt:lpstr>Величина овоща</vt:lpstr>
      <vt:lpstr>На грядке и в грядке</vt:lpstr>
      <vt:lpstr>Угадай схему 1.</vt:lpstr>
      <vt:lpstr>Угадай схему 2</vt:lpstr>
      <vt:lpstr>Угадай схему 3</vt:lpstr>
      <vt:lpstr>Слайд 14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к конспекту коррекционного занятия по разделу: «Развитие зрительного восприятия» в средней группе для детей с нарушением зрения  на тему: «Овощи» Подготовила: Протасова Анна Геннадьевна, учитель-дефектолог</dc:title>
  <dc:creator>Ane4ka</dc:creator>
  <cp:lastModifiedBy>Ane4ka</cp:lastModifiedBy>
  <cp:revision>24</cp:revision>
  <dcterms:created xsi:type="dcterms:W3CDTF">2014-10-01T11:12:07Z</dcterms:created>
  <dcterms:modified xsi:type="dcterms:W3CDTF">2014-10-06T20:36:40Z</dcterms:modified>
</cp:coreProperties>
</file>