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70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3" r:id="rId14"/>
    <p:sldId id="274" r:id="rId15"/>
    <p:sldId id="268" r:id="rId16"/>
    <p:sldId id="26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37B6-D140-490B-8C3D-261EAA1D0A15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30B8-02E8-400C-9954-4600D76D1F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504E-512A-4DFC-A7B1-648EC3EEBFB1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C281-E039-4D5F-ACAC-3C21396F15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45A2-8FEF-4CA1-9F1D-E6D964C42A4A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96DC-4574-4C99-A9FB-AC891394E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05E7E-4530-4793-88C1-30DEC70F8374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2A58-FB3F-4D11-8884-EEC193BC0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4179-0FEE-4918-9A0E-5CC574BE24FB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82DA-D0B0-4047-AC83-B34EB85743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DA79-F530-4ABC-90BE-B91FCBFD135B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B82B-B382-4EDE-BB88-78FFAD6CAC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FF91-068B-49D8-B7A2-17C106FF6317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C9AD6-9E58-457A-82AB-523BE2F2F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45AF-9A50-4EB2-AD0A-F3F266E27B29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502D-971D-4E99-A5C9-93ADB82F16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6440-388F-421C-BDE8-2C7049A187D4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CAA0-1DE4-4CF3-96AE-57934DA9EF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D778-303B-4CA4-87FA-3B1413395512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DF7BD-E0AF-417B-A5EA-A6B10E1380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9430-D7EB-4445-AA40-B2408D21B1BD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2E65-4B7B-430F-8BD0-E3A28374AF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15FAC3-46BF-450C-A0CC-81608D024055}" type="datetimeFigureOut">
              <a:rPr lang="ru-RU"/>
              <a:pPr>
                <a:defRPr/>
              </a:pPr>
              <a:t>01.04.2013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F7E281-243B-47A6-A2E2-8EBD28A5FB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688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Муниципальное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средняя общеобразовательная школа №647</a:t>
            </a:r>
            <a:br>
              <a:rPr lang="ru-RU" sz="20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5400" dirty="0" smtClean="0"/>
              <a:t>«Математика и Физика в шоколаде»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2000" b="0" dirty="0" smtClean="0"/>
              <a:t>выполнили</a:t>
            </a:r>
            <a:r>
              <a:rPr lang="ru-RU" sz="2000" dirty="0" smtClean="0"/>
              <a:t>: </a:t>
            </a:r>
            <a:r>
              <a:rPr lang="ru-RU" sz="2000" b="0" u="sng" dirty="0" smtClean="0"/>
              <a:t>Мулдашева Алёна </a:t>
            </a:r>
            <a:r>
              <a:rPr lang="ru-RU" sz="2000" b="0" dirty="0" smtClean="0"/>
              <a:t>и </a:t>
            </a:r>
            <a:r>
              <a:rPr lang="ru-RU" sz="2000" b="0" u="sng" dirty="0" smtClean="0"/>
              <a:t>Толошко Екатерина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0" dirty="0" smtClean="0"/>
              <a:t>Руководители: учитель физики </a:t>
            </a:r>
            <a:r>
              <a:rPr lang="ru-RU" sz="20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Артамонова Галина Сергеевна </a:t>
            </a:r>
            <a:r>
              <a:rPr lang="ru-RU" sz="2000" b="0" dirty="0" smtClean="0"/>
              <a:t>и учитель математики квалификационной категории </a:t>
            </a:r>
            <a:r>
              <a:rPr lang="ru-RU" sz="2000" b="0" u="sng" dirty="0" smtClean="0"/>
              <a:t>Мокшина Людмила Павловна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Шоколад-это очень популярное во всем мире лакомство, от которого не отказываются ни взрослые, ни дети</a:t>
            </a:r>
            <a:r>
              <a:rPr lang="ru-RU" sz="2400" i="1" dirty="0" smtClean="0"/>
              <a:t>.</a:t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Сейчас очень много шоколада. Он разный на вкус, на цвет, на вид, по составу.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2" descr="C:\Documents and Settings\LG\Рабочий стол\проект шоколад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714500"/>
            <a:ext cx="27416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Целью работы является- изучить некоторые физические свойства шоколада и его влияние на человека.</a:t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>Для достижения поставленной цели необходимо решить следующие задачи:</a:t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2700" i="1" dirty="0" smtClean="0"/>
              <a:t>1.Изучить литературные и электронные источники информации</a:t>
            </a:r>
            <a:br>
              <a:rPr lang="ru-RU" sz="2700" i="1" dirty="0" smtClean="0"/>
            </a:br>
            <a:r>
              <a:rPr lang="ru-RU" sz="2700" i="1" dirty="0" smtClean="0"/>
              <a:t>2.Систематизировать и обобщить найденный материал.</a:t>
            </a:r>
            <a:br>
              <a:rPr lang="ru-RU" sz="2700" i="1" dirty="0" smtClean="0"/>
            </a:br>
            <a:r>
              <a:rPr lang="ru-RU" sz="2700" i="1" dirty="0" smtClean="0"/>
              <a:t>3.Провести исследование отдельных физических  свойств шоколада.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История шоколада</a:t>
            </a:r>
            <a:br>
              <a:rPr lang="ru-RU" sz="5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i="1" dirty="0"/>
              <a:t/>
            </a:r>
            <a:br>
              <a:rPr lang="ru-RU" sz="5400" i="1" dirty="0"/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История шоколада началась очень давно. Примерно 1500 лет до нашей эры в низменностях на берегу Мексиканского залива в Америке.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 descr="C:\Documents and Settings\LG\Рабочий стол\проект шоколад\306ea85217d7eeeb8d1c1d13f63ba2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4143375"/>
            <a:ext cx="2357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3573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Шоколадное дерево</a:t>
            </a:r>
            <a:endParaRPr lang="ru-RU" dirty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2071688"/>
            <a:ext cx="7643812" cy="4429125"/>
          </a:xfrm>
        </p:spPr>
        <p:txBody>
          <a:bodyPr/>
          <a:lstStyle/>
          <a:p>
            <a:pPr eaLnBrk="1" hangingPunct="1"/>
            <a:r>
              <a:rPr lang="ru-RU" smtClean="0"/>
              <a:t>«Шоколадное дерево» получило название «Темброно  какао», что означает «пища богов». Ацтеки считали его «райским деревом» и преклонялись перед ним  как перед божественным созданием. Это дерево растет только в теплом климате, в самом сердце тропиков. Высота растений достигает 10-15 метров. Урожай снимается 2 раза в год. Каждый плод  содержит от 20-50 семян-какао-бобов.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Применение:</a:t>
            </a:r>
            <a:endParaRPr lang="ru-RU" sz="3600" dirty="0"/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6227763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Христофор Колумб-первый из европейцев кому удалось попробовать шоколад. Случилось это в 1502 году жители острова Гайана  шоколад потчевали дорогого гостя напитком из какао-бобов.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Через 20 лет Эрнан Кортес, завоеватель Мексики тоже попробовал шоколад…В золотой чаше перед ним дымился   горьковатый  напиток из какао-бобов со специями, перцем, медом, взбитый до пены. После этого он привез его в Испанию.</a:t>
            </a:r>
            <a:endParaRPr lang="ru-RU" dirty="0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2928938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Майя придавали большое значение </a:t>
            </a:r>
            <a:r>
              <a:rPr lang="ru-RU" b="0" dirty="0" err="1" smtClean="0"/>
              <a:t>какао.</a:t>
            </a:r>
            <a:r>
              <a:rPr lang="ru-RU" sz="4000" b="0" i="1" dirty="0" err="1" smtClean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«Какао» в первые прозвучало как «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kakawa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» примерно 1000лет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 нашей эры.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Documents and Settings\LG\Рабочий стол\ca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357438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44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Какао-бобы были символом богатства и власти. Напиток из шоколадных бобов могла позволить себе лишь элита. Сами шоколадные бобы использовали вместо денег.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Documents and Settings\LG\Рабочий стол\102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714750"/>
            <a:ext cx="46434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0"/>
            <a:ext cx="7086600" cy="12144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Применение: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357313"/>
            <a:ext cx="7086600" cy="5500687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В последующие 100 лет шоколад из Испании проникает в Европу, затмевая по цене и популярности прочие заморские товары.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В 1606 году через Фландрию и Нидерланды какао  достигло  границ  Италии.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В 1650 году шоколад начинают пить англичане. В 1657 году в Лондоне  открывается  первый «Шоколадный дом»- прообраз будущих «Шоколадниц».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В 1674 году на основе шоколада начали делать рулеты и пирожные. Этот год считается датой «съедобного» шоколада, который можно было не только пить, но и есть.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В </a:t>
            </a:r>
            <a:r>
              <a:rPr lang="en-US" dirty="0" smtClean="0"/>
              <a:t>XIX </a:t>
            </a:r>
            <a:r>
              <a:rPr lang="ru-RU" dirty="0" smtClean="0"/>
              <a:t>веке появляются первые шоколадные плитки, а Жак </a:t>
            </a:r>
            <a:r>
              <a:rPr lang="ru-RU" dirty="0" err="1" smtClean="0"/>
              <a:t>Неаус</a:t>
            </a:r>
            <a:r>
              <a:rPr lang="ru-RU" dirty="0" smtClean="0"/>
              <a:t>  изобретает  первую конфету с начинкой пралине.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3906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Виды шоколада: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2706688"/>
          </a:xfrm>
        </p:spPr>
        <p:txBody>
          <a:bodyPr/>
          <a:lstStyle/>
          <a:p>
            <a:pPr marL="73025" eaLnBrk="1" hangingPunct="1"/>
            <a:r>
              <a:rPr lang="ru-RU" dirty="0" smtClean="0"/>
              <a:t>1)Порошок какао</a:t>
            </a:r>
          </a:p>
          <a:p>
            <a:pPr marL="73025" eaLnBrk="1" hangingPunct="1"/>
            <a:r>
              <a:rPr lang="ru-RU" dirty="0" smtClean="0"/>
              <a:t>2)Шоколадная глазурь (</a:t>
            </a:r>
            <a:r>
              <a:rPr lang="ru-RU" dirty="0" err="1" smtClean="0"/>
              <a:t>кувертюр</a:t>
            </a:r>
            <a:r>
              <a:rPr lang="ru-RU" dirty="0" smtClean="0"/>
              <a:t>)</a:t>
            </a:r>
          </a:p>
          <a:p>
            <a:pPr marL="73025" eaLnBrk="1" hangingPunct="1"/>
            <a:r>
              <a:rPr lang="ru-RU" dirty="0" smtClean="0"/>
              <a:t>3)Шоколад</a:t>
            </a:r>
          </a:p>
          <a:p>
            <a:pPr marL="73025" eaLnBrk="1" hangingPunct="1"/>
            <a:r>
              <a:rPr lang="ru-RU" dirty="0" smtClean="0"/>
              <a:t>4)Пралине</a:t>
            </a:r>
          </a:p>
          <a:p>
            <a:pPr marL="73025" eaLnBrk="1" hangingPunct="1"/>
            <a:r>
              <a:rPr lang="ru-RU" dirty="0" smtClean="0"/>
              <a:t>5)Масло какао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033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Технология производства какао</a:t>
            </a:r>
            <a:endParaRPr lang="ru-RU" dirty="0"/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 eaLnBrk="1" hangingPunct="1"/>
            <a:r>
              <a:rPr lang="ru-RU" smtClean="0"/>
              <a:t>В шоколаде содержится  50-55% углеводов, 32-35% жира, 5-6% белков. А также дубильные вещества (4-5%), стимуляторы- теобромин и кофеин (1-1,5%), микроэлементы </a:t>
            </a:r>
            <a:r>
              <a:rPr lang="en-US" smtClean="0"/>
              <a:t>Na</a:t>
            </a:r>
            <a:r>
              <a:rPr lang="ru-RU" smtClean="0"/>
              <a:t>,</a:t>
            </a:r>
            <a:r>
              <a:rPr lang="en-US" smtClean="0"/>
              <a:t>K</a:t>
            </a:r>
            <a:r>
              <a:rPr lang="ru-RU" smtClean="0"/>
              <a:t>,</a:t>
            </a:r>
            <a:r>
              <a:rPr lang="en-US" smtClean="0"/>
              <a:t>Mg</a:t>
            </a:r>
            <a:r>
              <a:rPr lang="ru-RU" smtClean="0"/>
              <a:t>,Р,</a:t>
            </a:r>
            <a:r>
              <a:rPr lang="en-US" smtClean="0"/>
              <a:t>Fe </a:t>
            </a:r>
            <a:r>
              <a:rPr lang="ru-RU" smtClean="0"/>
              <a:t>и витамины </a:t>
            </a:r>
            <a:r>
              <a:rPr lang="en-US" smtClean="0"/>
              <a:t>B1</a:t>
            </a:r>
            <a:r>
              <a:rPr lang="ru-RU" smtClean="0"/>
              <a:t>, В2 и РР.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05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Очень вкусные слова: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Торт, конфета и халва,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Пряник, вафля,кекс,пирог,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Виноград,вишнёвый сок,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Эскимо, ваниль, пломбир,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Мармелад, арбуз, зефир,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Джем, печенье, ананас…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Много вкусных слов у нас!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До чего же вкусен ряд,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 Мы же любим…</a:t>
            </a:r>
            <a:r>
              <a:rPr lang="ru-RU" sz="3100" i="1" u="sng" dirty="0" smtClean="0">
                <a:latin typeface="Times New Roman" pitchFamily="18" charset="0"/>
                <a:cs typeface="Times New Roman" pitchFamily="18" charset="0"/>
              </a:rPr>
              <a:t>шоколад</a:t>
            </a:r>
            <a:r>
              <a:rPr lang="ru-RU" sz="3100" i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31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62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Современная шоколадная фабрика</a:t>
            </a:r>
            <a:endParaRPr lang="ru-RU" dirty="0"/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2349500"/>
          </a:xfrm>
        </p:spPr>
        <p:txBody>
          <a:bodyPr/>
          <a:lstStyle/>
          <a:p>
            <a:pPr marL="73025" eaLnBrk="1" hangingPunct="1"/>
            <a:r>
              <a:rPr lang="ru-RU" smtClean="0"/>
              <a:t>Современная фабрика по изготовлению шоколада представляет собой автоматизированную линию с электронным управлением, закрытую от любых внешних воздействий, технические параметры на разных  этапах производства, что гарантирует выпуск высококачественной шоколадной продукции с длительным сроком годности и без использования стабилизаторов и консервантов.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033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Процесс производства и способы приготовления шоколада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714500"/>
            <a:ext cx="7086600" cy="41433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Процесс производства начинается с приготовления в соответствие с заданной рецептурой шоколадной массы и начинки, которые потом поступают на производственную линию.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Для приготовления какао-бобы сортируются, очищаются  и обжариваются при температуре 130-140</a:t>
            </a:r>
            <a:r>
              <a:rPr lang="en-US" dirty="0" smtClean="0"/>
              <a:t> </a:t>
            </a:r>
            <a:r>
              <a:rPr lang="ru-RU" dirty="0" smtClean="0"/>
              <a:t>градусов.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Затем бобы дробятся и на вальцовых или жерновых мельницах превращаются в жидкую массу тертого шоколада.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Из части тертого какао на гидравлических прессах отжимается масло-какао.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Шоколадная масса готовится при смешивание тертого какао, масла- какао, сахара и необходимых вкусовых  и ароматических веществ.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5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Масса разламывается  на вальцовых мельницах до размера твердых частиц не более 15-20 микрон, смешивается ещё раз с добавлением масло- какао и поступает на формирование шоколада обыкновенных сортов и на глазировку конфет.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800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       Для получения десертного шоколада, масса дополнительно обрабатывается в отдельных машинах, так называемых коншах, при температуре  70 градусов ( в среднем 3 суток).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  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        Самый важный процесс в производстве  шоколада это темперирование- постепенное  и контролируемое охлаждение при предусмотренном температурном режиме.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      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        Заключительной фазой является  формовка, после чего штампы переворачиваются и готовая продукция  поступает на обертку.</a:t>
            </a:r>
            <a:endParaRPr lang="ru-RU" sz="1800" dirty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71625"/>
            <a:ext cx="28670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786188"/>
            <a:ext cx="2928938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0001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Польза шоколада</a:t>
            </a:r>
            <a:endParaRPr lang="ru-RU" dirty="0"/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50"/>
            <a:ext cx="6400800" cy="2928938"/>
          </a:xfrm>
        </p:spPr>
        <p:txBody>
          <a:bodyPr/>
          <a:lstStyle/>
          <a:p>
            <a:pPr eaLnBrk="1" hangingPunct="1"/>
            <a:r>
              <a:rPr lang="ru-RU" sz="1800" smtClean="0"/>
              <a:t>Исследования  калифорнийских ученых доказали, что в какао  содержатся вещества, защищающие  от артерии и, следовательно полезные для сердечно- сосудистой системы. Называются они «фенолы». Эти вещества препятствуют окислению холестерина  и предупреждают отложению жиров на стенках кровеносных сосудов. В половине плитки молочного шоколада  содержится суточная доза фенола.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6049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Критерии  оценки качества шоколада</a:t>
            </a:r>
            <a:endParaRPr lang="ru-RU" dirty="0"/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 eaLnBrk="1" hangingPunct="1"/>
            <a:r>
              <a:rPr lang="ru-RU" smtClean="0"/>
              <a:t>У хорошего шоколада- глянцевая поверхность, без пятен. Запах должен быть гармоничным с ароматом одного какао. Хороший шоколад тает во рту и оставляет ощущение однородной массы.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24288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Определение температуры плавления и отвердевание шоколада</a:t>
            </a:r>
            <a:endParaRPr lang="ru-RU" dirty="0"/>
          </a:p>
        </p:txBody>
      </p:sp>
      <p:sp>
        <p:nvSpPr>
          <p:cNvPr id="26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r>
              <a:rPr lang="ru-RU" smtClean="0"/>
              <a:t>Приборы и материалы: штатив,  2 муфты, 2 лапки, мензурка, электронный термометр, плитка шоколада.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100013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Шоколад «Алёнка»</a:t>
            </a:r>
            <a:endParaRPr lang="ru-RU" dirty="0"/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785938"/>
            <a:ext cx="5072062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221457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Мы натерли шоколад «Алёнка»,в алюминиевую ёмкость, а затем опустили в неё шоколад.</a:t>
            </a:r>
            <a:endParaRPr lang="ru-RU" dirty="0"/>
          </a:p>
        </p:txBody>
      </p:sp>
      <p:pic>
        <p:nvPicPr>
          <p:cNvPr id="28675" name="Содержимое 5" descr="DSC033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2000250"/>
            <a:ext cx="2970213" cy="4887913"/>
          </a:xfrm>
        </p:spPr>
      </p:pic>
      <p:pic>
        <p:nvPicPr>
          <p:cNvPr id="2867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2000250"/>
            <a:ext cx="2928938" cy="485775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9699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14375"/>
            <a:ext cx="4038600" cy="2000250"/>
          </a:xfrm>
        </p:spPr>
        <p:txBody>
          <a:bodyPr/>
          <a:lstStyle/>
          <a:p>
            <a:pPr eaLnBrk="1" hangingPunct="1"/>
            <a:r>
              <a:rPr lang="ru-RU" smtClean="0"/>
              <a:t>Затем в алюминиевой плоскости на плитке растопили шоколад  до однородной  массы.</a:t>
            </a:r>
          </a:p>
          <a:p>
            <a:pPr eaLnBrk="1" hangingPunct="1"/>
            <a:endParaRPr lang="ru-RU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2714625"/>
            <a:ext cx="328612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549275"/>
            <a:ext cx="4257675" cy="58086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После этого выключили плитку, поместили в жидкий шоколад электронный термометр и в течение некоторого времени записывали показания термометра</a:t>
            </a: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28938"/>
            <a:ext cx="4038600" cy="31972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6125"/>
            <a:ext cx="4038600" cy="2840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 начинкой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 descr="C:\Documents and Settings\LG\Рабочий стол\проект шоколад\шоколад с начин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857375"/>
            <a:ext cx="45974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0"/>
            <a:ext cx="407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0"/>
            <a:ext cx="4983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285884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Подведем итоги:</a:t>
            </a:r>
            <a:endParaRPr lang="ru-RU" dirty="0"/>
          </a:p>
        </p:txBody>
      </p:sp>
      <p:sp>
        <p:nvSpPr>
          <p:cNvPr id="337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1857375"/>
            <a:ext cx="7643812" cy="4000500"/>
          </a:xfrm>
        </p:spPr>
        <p:txBody>
          <a:bodyPr/>
          <a:lstStyle/>
          <a:p>
            <a:pPr eaLnBrk="1" hangingPunct="1"/>
            <a:r>
              <a:rPr lang="ru-RU" smtClean="0"/>
              <a:t>*жидкий шоколад постепенно отвердевая, изменял свой</a:t>
            </a:r>
          </a:p>
          <a:p>
            <a:pPr eaLnBrk="1" hangingPunct="1"/>
            <a:r>
              <a:rPr lang="ru-RU" smtClean="0"/>
              <a:t>*при охлаждении температура шоколада уменьшалась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1.Температура плавления шоколада обоих сортов составляет 20 градусов, это значение было определено по наличию характерного горизонтального участка.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2.изменение температуры при нагревании и охлаждении происходит не линейно.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3.сравнивая полученные нами результаты с результатами канадских коллег, мы получили аналогичные зависимости, а температуры плавления и отвердевания российского и канадского шоколада  совпали и равны 20 градусам.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C:\Documents and Settings\LG\Рабочий стол\проект шоколад\White_Choco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214438"/>
            <a:ext cx="4524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Молочный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C:\Documents and Settings\LG\Рабочий стол\проект шоколад\молочный шокол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785938"/>
            <a:ext cx="471487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Чёрный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C:\Documents and Settings\LG\Рабочий стол\проект шоколад\черный шокол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47875"/>
            <a:ext cx="4572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Пористый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LG\Рабочий стол\проект шоколад\пористый шокол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000250"/>
            <a:ext cx="4643437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С орехами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C:\Documents and Settings\LG\Рабочий стол\проект шоколад\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071688"/>
            <a:ext cx="50006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Конечно, же все узнали наш любимый шоколад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43" name="Picture 2" descr="C:\Documents and Settings\LG\Рабочий стол\проект шоколад\шокол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143125"/>
            <a:ext cx="504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507</TotalTime>
  <Words>788</Words>
  <Application>Microsoft Office PowerPoint</Application>
  <PresentationFormat>Экран (4:3)</PresentationFormat>
  <Paragraphs>69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Муниципальное образовательное учреждение средняя общеобразовательная школа №647   «Математика и Физика в шоколаде»  выполнили: Мулдашева Алёна и Толошко Екатерина Руководители: учитель физики Артамонова Галина Сергеевна и учитель математики квалификационной категории Мокшина Людмила Павловна   </vt:lpstr>
      <vt:lpstr> Очень вкусные слова:  Торт, конфета и халва, Пряник, вафля,кекс,пирог, Виноград,вишнёвый сок, Эскимо, ваниль, пломбир, Мармелад, арбуз, зефир, Джем, печенье, ананас… Много вкусных слов у нас! До чего же вкусен ряд,  Мы же любим…шоколад!  </vt:lpstr>
      <vt:lpstr>С начинкой</vt:lpstr>
      <vt:lpstr>Белый</vt:lpstr>
      <vt:lpstr>Молочный</vt:lpstr>
      <vt:lpstr>Чёрный</vt:lpstr>
      <vt:lpstr>Пористый</vt:lpstr>
      <vt:lpstr>С орехами</vt:lpstr>
      <vt:lpstr> Конечно, же все узнали наш любимый шоколад!</vt:lpstr>
      <vt:lpstr>Шоколад-это очень популярное во всем мире лакомство, от которого не отказываются ни взрослые, ни дети.           Сейчас очень много шоколада. Он разный на вкус, на цвет, на вид, по составу. </vt:lpstr>
      <vt:lpstr> Целью работы является- изучить некоторые физические свойства шоколада и его влияние на человека.  Для достижения поставленной цели необходимо решить следующие задачи:  1.Изучить литературные и электронные источники информации 2.Систематизировать и обобщить найденный материал. 3.Провести исследование отдельных физических  свойств шоколада.  </vt:lpstr>
      <vt:lpstr>История шоколада  История шоколада началась очень давно. Примерно 1500 лет до нашей эры в низменностях на берегу Мексиканского залива в Америке. </vt:lpstr>
      <vt:lpstr>Шоколадное дерево</vt:lpstr>
      <vt:lpstr>Применение:</vt:lpstr>
      <vt:lpstr> Майя придавали большое значение какао.Слово «Какао» в первые прозвучало как «kakawa» примерно 1000лет до нашей эры. </vt:lpstr>
      <vt:lpstr>Какао-бобы были символом богатства и власти. Напиток из шоколадных бобов могла позволить себе лишь элита. Сами шоколадные бобы использовали вместо денег.</vt:lpstr>
      <vt:lpstr>Применение:</vt:lpstr>
      <vt:lpstr>Виды шоколада: </vt:lpstr>
      <vt:lpstr>Технология производства какао</vt:lpstr>
      <vt:lpstr>Современная шоколадная фабрика</vt:lpstr>
      <vt:lpstr>Процесс производства и способы приготовления шоколада</vt:lpstr>
      <vt:lpstr>Слайд 22</vt:lpstr>
      <vt:lpstr>Польза шоколада</vt:lpstr>
      <vt:lpstr>Критерии  оценки качества шоколада</vt:lpstr>
      <vt:lpstr>Определение температуры плавления и отвердевание шоколада</vt:lpstr>
      <vt:lpstr>Шоколад «Алёнка»</vt:lpstr>
      <vt:lpstr>Мы натерли шоколад «Алёнка»,в алюминиевую ёмкость, а затем опустили в неё шоколад.</vt:lpstr>
      <vt:lpstr>Слайд 28</vt:lpstr>
      <vt:lpstr>После этого выключили плитку, поместили в жидкий шоколад электронный термометр и в течение некоторого времени записывали показания термометра</vt:lpstr>
      <vt:lpstr>Слайд 30</vt:lpstr>
      <vt:lpstr>Слайд 31</vt:lpstr>
      <vt:lpstr>Подведем итоги:</vt:lpstr>
      <vt:lpstr>1.Температура плавления шоколада обоих сортов составляет 20 градусов, это значение было определено по наличию характерного горизонтального участка.  2.изменение температуры при нагревании и охлаждении происходит не линейно.  3.сравнивая полученные нами результаты с результатами канадских коллег, мы получили аналогичные зависимости, а температуры плавления и отвердевания российского и канадского шоколада  совпали и равны 20 градусам.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Очень вкусные слова:  Торт, конфета и халва, Пряник, вафля,кекс,пирог, Виноград,вишнёвый сок, Эскимо, ваниль, пломбир, Мармелад, арбуз, зефир, Джем, печенье, ананас… Много вкусных слов у нас! До чего же вкусен ряд, Мы же любим…шоколад!  </dc:title>
  <dc:creator>LG</dc:creator>
  <cp:lastModifiedBy>Ученик</cp:lastModifiedBy>
  <cp:revision>54</cp:revision>
  <dcterms:created xsi:type="dcterms:W3CDTF">2010-03-13T15:29:49Z</dcterms:created>
  <dcterms:modified xsi:type="dcterms:W3CDTF">2013-04-01T13:37:17Z</dcterms:modified>
</cp:coreProperties>
</file>