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03EA4-CF2F-4968-9B49-8F8798231C29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5A4F-EF02-4A9D-92E7-4D55FF1AC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24B5-9FFD-49CE-BEFF-273E445DFE04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6861-94EC-45B1-AEA6-6B1A983A1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E1DB-1237-4DCC-84BF-A5DFAFF5F3EE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5D7E-95EF-4B1C-9546-0DBFA27E3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88070-CE92-4E4F-B5A3-2717292F7B4D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583E-8DCF-4CCD-AA67-59A8C8205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601A9E-B33B-4E0A-9A6E-8311D11B78C9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1B0D0-E0AD-414B-82D6-87065028F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5976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matte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  <a:cs typeface="+mn-cs"/>
              </a:rPr>
              <a:t>Краткосрочный проект для средней группы «Будь здоров»</a:t>
            </a:r>
            <a:endParaRPr lang="ru-RU" sz="4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0" y="2492375"/>
            <a:ext cx="4787900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5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Автор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Онянова Ксения Юрьевна</a:t>
            </a:r>
          </a:p>
          <a:p>
            <a:pPr algn="just">
              <a:lnSpc>
                <a:spcPts val="25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Воспитатель МБДОУ Д/С «Академия детства» Д/С № 5 </a:t>
            </a:r>
          </a:p>
          <a:p>
            <a:pPr algn="just">
              <a:lnSpc>
                <a:spcPts val="25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Г. Нижний Тагил</a:t>
            </a:r>
          </a:p>
          <a:p>
            <a:pPr algn="just">
              <a:lnSpc>
                <a:spcPts val="25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2014 год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+mn-lt"/>
              </a:rPr>
              <a:t>Цель:  </a:t>
            </a:r>
            <a:endParaRPr lang="ru-RU" sz="26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ru-RU" sz="2200" dirty="0" smtClean="0">
                <a:latin typeface="+mn-lt"/>
              </a:rPr>
              <a:t>повысить </a:t>
            </a:r>
            <a:r>
              <a:rPr lang="ru-RU" sz="2200" dirty="0">
                <a:latin typeface="+mn-lt"/>
              </a:rPr>
              <a:t>стремление родителей использовать двигательную деятельность  с детьми для  формирования основ здорового образа жизни.</a:t>
            </a:r>
          </a:p>
          <a:p>
            <a:r>
              <a:rPr lang="ru-RU" sz="2200" dirty="0">
                <a:latin typeface="+mn-lt"/>
              </a:rPr>
              <a:t> </a:t>
            </a:r>
          </a:p>
          <a:p>
            <a:r>
              <a:rPr lang="ru-RU" sz="2600" b="1" dirty="0">
                <a:solidFill>
                  <a:srgbClr val="FF0000"/>
                </a:solidFill>
                <a:latin typeface="+mn-lt"/>
              </a:rPr>
              <a:t>Задачи: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>
                <a:latin typeface="+mn-lt"/>
              </a:rPr>
              <a:t>Дать представление родителям о значимости совместной двигательной  деятельности  с детьми. 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>
                <a:latin typeface="+mn-lt"/>
              </a:rPr>
              <a:t>Расширить знания родителей о физических умениях и навыках детей, 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>
                <a:latin typeface="+mn-lt"/>
              </a:rPr>
              <a:t>Способствовать созданию активной позиции родителей  в совместной двигательной деятельности с детьми.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>
                <a:latin typeface="+mn-lt"/>
              </a:rPr>
              <a:t>Заинтересовать родителей укреплять  здоровый  образ жизни  в семье.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+mn-lt"/>
              </a:rPr>
              <a:t>Работа с детьми: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sz="2200" dirty="0" smtClean="0">
                <a:latin typeface="+mn-lt"/>
              </a:rPr>
              <a:t>утренняя гимнастика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>закаливание (дорожка здоровья)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+mn-lt"/>
              </a:rPr>
              <a:t> Подвижные  </a:t>
            </a:r>
            <a:r>
              <a:rPr lang="ru-RU" sz="2200" dirty="0">
                <a:latin typeface="+mn-lt"/>
              </a:rPr>
              <a:t>игры «Пионербол</a:t>
            </a:r>
            <a:r>
              <a:rPr lang="ru-RU" sz="2200" dirty="0" smtClean="0">
                <a:latin typeface="+mn-lt"/>
              </a:rPr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+mn-lt"/>
              </a:rPr>
              <a:t> </a:t>
            </a:r>
            <a:r>
              <a:rPr lang="ru-RU" sz="2200" dirty="0">
                <a:latin typeface="+mn-lt"/>
              </a:rPr>
              <a:t>упражнение «Найди два одинаковых мяча», «Что лишнее?».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+mn-lt"/>
              </a:rPr>
              <a:t> Упражнение </a:t>
            </a:r>
            <a:r>
              <a:rPr lang="ru-RU" sz="2200" dirty="0">
                <a:latin typeface="+mn-lt"/>
              </a:rPr>
              <a:t>психогимнастики «Насос и мяч»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+mn-lt"/>
              </a:rPr>
              <a:t>Рассматривание </a:t>
            </a:r>
            <a:r>
              <a:rPr lang="ru-RU" sz="2200" dirty="0">
                <a:latin typeface="+mn-lt"/>
              </a:rPr>
              <a:t>иллюстраций, фотографий  о здоровье.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+mn-lt"/>
              </a:rPr>
              <a:t>Заучивание </a:t>
            </a:r>
            <a:r>
              <a:rPr lang="ru-RU" sz="2200" dirty="0">
                <a:latin typeface="+mn-lt"/>
              </a:rPr>
              <a:t>пословиц, поговорок о здоровье.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+mn-lt"/>
              </a:rPr>
              <a:t>Чтение </a:t>
            </a:r>
            <a:r>
              <a:rPr lang="ru-RU" sz="2200" dirty="0">
                <a:latin typeface="+mn-lt"/>
              </a:rPr>
              <a:t>художественной литературы: К.Чуковский «Мойдодыр»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+mn-lt"/>
              </a:rPr>
              <a:t>Выставка </a:t>
            </a:r>
            <a:r>
              <a:rPr lang="ru-RU" sz="2200" dirty="0">
                <a:latin typeface="+mn-lt"/>
              </a:rPr>
              <a:t>рисунков о спорте « Мама и я спортивная семья».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IMG_5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933056"/>
            <a:ext cx="3611893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3611893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IMG_5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4182920838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429000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+mn-lt"/>
              </a:rPr>
              <a:t>Работа с родителями: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  </a:t>
            </a:r>
            <a:r>
              <a:rPr lang="ru-RU" sz="2400" dirty="0">
                <a:latin typeface="+mn-lt"/>
              </a:rPr>
              <a:t>Совместное развлечение с детьми и родителями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В баскетбол играем с мамами»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   </a:t>
            </a:r>
            <a:r>
              <a:rPr lang="ru-RU" sz="2400" dirty="0">
                <a:latin typeface="+mn-lt"/>
              </a:rPr>
              <a:t>Организована фотовыставка 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«Мама и я спортивная семья».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Проведена консультация для родителей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«Закаливание для дошкольников»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  <a:p>
            <a:endParaRPr lang="ru-RU" dirty="0"/>
          </a:p>
        </p:txBody>
      </p:sp>
      <p:pic>
        <p:nvPicPr>
          <p:cNvPr id="3" name="Рисунок 2" descr="IMG_7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2248" y="3068960"/>
            <a:ext cx="5436096" cy="3624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10445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IMG_78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0648"/>
            <a:ext cx="3995936" cy="2663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4182920444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356992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89636"/>
        </p:xfrm>
        <a:graphic>
          <a:graphicData uri="http://schemas.openxmlformats.org/drawingml/2006/table">
            <a:tbl>
              <a:tblPr/>
              <a:tblGrid>
                <a:gridCol w="2208199"/>
                <a:gridCol w="4221556"/>
                <a:gridCol w="2714245"/>
              </a:tblGrid>
              <a:tr h="181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Этапы занятия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Деятельность педагога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Деятельность детей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1. Организационный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    момент.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Воспитатель встречает детей и родителей. Родители рассаживаются на скамейки.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Заходят в спортивный зал, в спортивной форме приветствуют воспитателя и родителей.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2. Мотивация и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целеполагание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Воспитатель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предлагает детям построиться за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направляющим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знакомит детей с предстоящей деятельностью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Дети знают направляющего и кто с кум рядом стоит (строятся по росту)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3.Вводная часть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Воспитатель вместе с детьми девает разминку. 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Выполняют упражнения разминки под музыку.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4. Основная часть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Воспитатель приглашает родителей встать рядом с детьми для общеразвивающих упражнений в паре.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Побуждает детей к проявлению двигательного активности,  используя указания, похвалу.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Принимают игровое задание и выполняют его, проявляя двигательное творчество.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5. Основная часть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Основные движения – игровые упражнения с мячом в паре.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Побуждает детей к проявлению двигательного творчества,  используя указания, похвалу.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Принимают игровое задание и выполняют его, проявляя двигательное творчество.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6. Подвижная игра «У кого меньше мячей»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Помогает вспомнить детям содержание игры, помогает детям объяснить правило для родителей.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Активно включаются в игру, проявляют двигательные умения.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7. Заключительная часть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Упражнение психогимнастики  «Насос и мяч»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Показывает на примере с одним ребенком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Принимают игровое задание и выполняют его, проявляя двигательное творчество под музыку.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8. Флешмоб: на песню «Бабочка, бабочка по небу летит».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Воспитатель показывает движения. Раздает детям подарки для их мам.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Родители и дети с удовольствием двигаются под музыку. Дети и родители получили положительные эмоции от проведения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физдосуга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41189" marR="41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96752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FF0000"/>
                </a:solidFill>
                <a:latin typeface="+mn-lt"/>
              </a:rPr>
              <a:t>Спасибо за внимание!</a:t>
            </a:r>
            <a:endParaRPr lang="ru-RU" sz="7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219_lJ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43219_lJK</Template>
  <TotalTime>38</TotalTime>
  <Words>428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43219_lJK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Aser</dc:creator>
  <cp:lastModifiedBy>Aser</cp:lastModifiedBy>
  <cp:revision>5</cp:revision>
  <dcterms:created xsi:type="dcterms:W3CDTF">2014-12-14T11:47:44Z</dcterms:created>
  <dcterms:modified xsi:type="dcterms:W3CDTF">2014-12-14T18:13:03Z</dcterms:modified>
</cp:coreProperties>
</file>