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81" r:id="rId4"/>
    <p:sldId id="287" r:id="rId5"/>
    <p:sldId id="282" r:id="rId6"/>
    <p:sldId id="257" r:id="rId7"/>
    <p:sldId id="256" r:id="rId8"/>
    <p:sldId id="258" r:id="rId9"/>
    <p:sldId id="283" r:id="rId10"/>
    <p:sldId id="284" r:id="rId11"/>
    <p:sldId id="277" r:id="rId12"/>
    <p:sldId id="285" r:id="rId13"/>
    <p:sldId id="286" r:id="rId14"/>
    <p:sldId id="278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" Target="slide4.xml"/><Relationship Id="rId7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3.xml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://ru.wikipedia.org/wiki/%D0%A4%D0%B0%D0%B9%D0%BB:Flag_of_Russia_1668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Учитель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3104784" y="4375371"/>
            <a:ext cx="5368680" cy="1919064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Мясникова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Ольга Юрьевна,</a:t>
            </a:r>
          </a:p>
          <a:p>
            <a:pPr algn="r">
              <a:spcBef>
                <a:spcPts val="0"/>
              </a:spcBef>
              <a:defRPr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учитель МАОУ СОШ № 2,</a:t>
            </a:r>
          </a:p>
          <a:p>
            <a:pPr algn="r">
              <a:spcBef>
                <a:spcPts val="0"/>
              </a:spcBef>
              <a:defRPr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р.п. Красные Баки.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357166"/>
            <a:ext cx="8307539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Государственные 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символы</a:t>
            </a:r>
          </a:p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России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143248"/>
            <a:ext cx="2104684" cy="3154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Учитель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23928" y="1621841"/>
            <a:ext cx="4608511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Орел увенчан двумя малыми коронами и — над ними — одной большой короной, соединенными лентой.</a:t>
            </a:r>
          </a:p>
          <a:p>
            <a:pPr algn="just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правой лапе орла — скипетр, в левой — держава. На груди орла, в красном щите,  — серебряный всадник в синем плаще на серебряном коне, поражающий серебряным копьем черного опрокинутого навзничь и попранного дракона.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-857288" y="1571612"/>
            <a:ext cx="4686304" cy="4525963"/>
          </a:xfrm>
        </p:spPr>
        <p:txBody>
          <a:bodyPr/>
          <a:lstStyle/>
          <a:p>
            <a:pPr algn="r"/>
            <a:endParaRPr lang="ru-RU" i="1" dirty="0" smtClean="0">
              <a:latin typeface="Verdana" pitchFamily="34" charset="0"/>
            </a:endParaRPr>
          </a:p>
          <a:p>
            <a:pPr algn="r"/>
            <a:endParaRPr lang="ru-RU" dirty="0"/>
          </a:p>
        </p:txBody>
      </p:sp>
      <p:pic>
        <p:nvPicPr>
          <p:cNvPr id="1027" name="Picture 3" descr="C:\Documents and Settings\Учитель\Рабочий стол\i-gerb-s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34143" y="1700808"/>
            <a:ext cx="6104397" cy="6169888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7786742" cy="857256"/>
          </a:xfr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Государственный герб России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832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Учитель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4305931"/>
            <a:ext cx="7992888" cy="255896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Три короны олицетворяют суверенитет как всей Российской Федерации, так и её частей, субъектов федерации. Скипетр с державой, которые двуглавый орёл держит в лапах, символизируют государственную власть и единое государство.</a:t>
            </a:r>
          </a:p>
          <a:p>
            <a:pPr marL="0" indent="0">
              <a:buNone/>
            </a:pPr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ваня андронычев\Desktop\gerb2_bi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225" y="1556792"/>
            <a:ext cx="2363550" cy="278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7786742" cy="857256"/>
          </a:xfr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Государственный герб России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Учитель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4453137"/>
            <a:ext cx="7632848" cy="24048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Автор наиболее распространенного изображения герба Российской Федерации — народный художник Евгений Ильич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Ухналёв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ваня андронычев\Desktop\DSC05068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184" y="1412776"/>
            <a:ext cx="439714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7786742" cy="857256"/>
          </a:xfr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Государственный герб России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599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Учитель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1645" y="3284984"/>
            <a:ext cx="7820709" cy="314096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Гимн — официально принятая торжественная песнь в честь государства. </a:t>
            </a:r>
          </a:p>
          <a:p>
            <a:pPr marL="0" indent="0" algn="just">
              <a:buNone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Государственный гимн Российской Федерации представляет собой музыкально - поэтическое произведение, исполняемое в случаях, предусмотренных законом. </a:t>
            </a:r>
          </a:p>
          <a:p>
            <a:pPr algn="just"/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42910" y="404664"/>
            <a:ext cx="7786742" cy="85725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Гимн России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C:\Users\ваня андронычев\Desktop\news-2uBuiMgoy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12776"/>
            <a:ext cx="3048000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74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Учитель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4149080"/>
            <a:ext cx="7632848" cy="20882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Мелодия гимна РФ — музыка, написанная Александром Александровым (1883—1946) для «Гимна партии большевиков» на стихи Василия Лебедева-Кумача, использовавшаяся также в качестве гимна СССР с 1943 по 1991 годы. Автор текста — Сергей Михалков. 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ваня андронычев\Desktop\b15571918c432b2166febf9b9087b3c9bc5f6c1390982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18891"/>
            <a:ext cx="3240360" cy="297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60387" y="3645024"/>
            <a:ext cx="2119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А. Александров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85284" y="364502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С. Михалков</a:t>
            </a:r>
            <a:endParaRPr lang="ru-RU" dirty="0"/>
          </a:p>
        </p:txBody>
      </p:sp>
      <p:pic>
        <p:nvPicPr>
          <p:cNvPr id="3076" name="Picture 4" descr="C:\Users\ваня андронычев\Desktop\mihalkov-580x4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876" y="518892"/>
            <a:ext cx="3962497" cy="297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Учитель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Users\ваня андронычев\Desktop\0012-012-Gosudarstvennyj-gimn-Rossijskoj-Federatsii-stikhi-S.-Mikhalkov-muzy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31" y="260648"/>
            <a:ext cx="844893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Учитель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714348" y="571480"/>
            <a:ext cx="78581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Символы – это условные знаки или изображения, имеющие для человека или целого народа очень важное значение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571472" y="1714488"/>
            <a:ext cx="8001056" cy="1143008"/>
            <a:chOff x="361292" y="0"/>
            <a:chExt cx="7849974" cy="1576494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361292" y="0"/>
              <a:ext cx="7849974" cy="1576494"/>
            </a:xfrm>
            <a:prstGeom prst="rect">
              <a:avLst/>
            </a:prstGeom>
            <a:gradFill rotWithShape="0">
              <a:gsLst>
                <a:gs pos="0">
                  <a:schemeClr val="accent3">
                    <a:lumMod val="40000"/>
                    <a:lumOff val="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Прямоугольник 13"/>
            <p:cNvSpPr/>
            <p:nvPr/>
          </p:nvSpPr>
          <p:spPr>
            <a:xfrm>
              <a:off x="361292" y="0"/>
              <a:ext cx="7849974" cy="15764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400" b="0" kern="1200" dirty="0">
                <a:solidFill>
                  <a:schemeClr val="accent2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428596" y="1928802"/>
            <a:ext cx="821537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Государственные символы России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1928794" y="2857496"/>
            <a:ext cx="285752" cy="64294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4500562" y="2857496"/>
            <a:ext cx="285752" cy="64294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7000892" y="2857496"/>
            <a:ext cx="285752" cy="64294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/>
          <p:cNvGrpSpPr/>
          <p:nvPr/>
        </p:nvGrpSpPr>
        <p:grpSpPr>
          <a:xfrm>
            <a:off x="714348" y="3571877"/>
            <a:ext cx="2643206" cy="1071569"/>
            <a:chOff x="142874" y="1928831"/>
            <a:chExt cx="2646519" cy="1251821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142874" y="1928831"/>
              <a:ext cx="2503643" cy="1251821"/>
            </a:xfrm>
            <a:prstGeom prst="rect">
              <a:avLst/>
            </a:prstGeom>
            <a:gradFill rotWithShape="0">
              <a:gsLst>
                <a:gs pos="0">
                  <a:schemeClr val="accent3">
                    <a:lumMod val="40000"/>
                    <a:lumOff val="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Прямоугольник 22"/>
            <p:cNvSpPr/>
            <p:nvPr/>
          </p:nvSpPr>
          <p:spPr>
            <a:xfrm>
              <a:off x="500064" y="2000269"/>
              <a:ext cx="2289329" cy="11089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3428992" y="3571876"/>
            <a:ext cx="2503643" cy="1071570"/>
            <a:chOff x="142874" y="1928831"/>
            <a:chExt cx="2503643" cy="1251821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142874" y="1928831"/>
              <a:ext cx="2503643" cy="1251821"/>
            </a:xfrm>
            <a:prstGeom prst="rect">
              <a:avLst/>
            </a:prstGeom>
            <a:gradFill rotWithShape="0">
              <a:gsLst>
                <a:gs pos="0">
                  <a:schemeClr val="accent3">
                    <a:lumMod val="40000"/>
                    <a:lumOff val="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Прямоугольник 25"/>
            <p:cNvSpPr/>
            <p:nvPr/>
          </p:nvSpPr>
          <p:spPr>
            <a:xfrm>
              <a:off x="142874" y="1928831"/>
              <a:ext cx="2503643" cy="12518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6000760" y="3571876"/>
            <a:ext cx="2500330" cy="1071570"/>
            <a:chOff x="3037770" y="3340560"/>
            <a:chExt cx="2575081" cy="1251821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3109208" y="3340560"/>
              <a:ext cx="2503643" cy="1251821"/>
            </a:xfrm>
            <a:prstGeom prst="rect">
              <a:avLst/>
            </a:prstGeom>
            <a:gradFill rotWithShape="0">
              <a:gsLst>
                <a:gs pos="0">
                  <a:schemeClr val="accent3">
                    <a:lumMod val="40000"/>
                    <a:lumOff val="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Прямоугольник 28"/>
            <p:cNvSpPr/>
            <p:nvPr/>
          </p:nvSpPr>
          <p:spPr>
            <a:xfrm>
              <a:off x="3037770" y="3340560"/>
              <a:ext cx="2503643" cy="12518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30" name="Прямоугольник 29">
            <a:hlinkClick r:id="rId3" action="ppaction://hlinksldjump"/>
          </p:cNvPr>
          <p:cNvSpPr/>
          <p:nvPr/>
        </p:nvSpPr>
        <p:spPr>
          <a:xfrm>
            <a:off x="1071538" y="3643314"/>
            <a:ext cx="16075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Флаг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Прямоугольник 30">
            <a:hlinkClick r:id="rId4" action="ppaction://hlinksldjump"/>
          </p:cNvPr>
          <p:cNvSpPr/>
          <p:nvPr/>
        </p:nvSpPr>
        <p:spPr>
          <a:xfrm>
            <a:off x="3857620" y="3643314"/>
            <a:ext cx="1513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Герб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8" name="Прямоугольник 37">
            <a:hlinkClick r:id="rId5" action="ppaction://hlinksldjump"/>
          </p:cNvPr>
          <p:cNvSpPr/>
          <p:nvPr/>
        </p:nvSpPr>
        <p:spPr>
          <a:xfrm>
            <a:off x="6429388" y="3643314"/>
            <a:ext cx="17036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Гимн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00" y="4929198"/>
            <a:ext cx="1928826" cy="122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4" descr="20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9058" y="4786322"/>
            <a:ext cx="1454138" cy="14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1" descr="H:\39593343.jpg"/>
          <p:cNvPicPr>
            <a:picLocks noChangeAspect="1" noChangeArrowheads="1"/>
          </p:cNvPicPr>
          <p:nvPr/>
        </p:nvPicPr>
        <p:blipFill>
          <a:blip r:embed="rId8"/>
          <a:srcRect l="12462" r="12769" b="8983"/>
          <a:stretch>
            <a:fillRect/>
          </a:stretch>
        </p:blipFill>
        <p:spPr bwMode="auto">
          <a:xfrm>
            <a:off x="6429388" y="4857760"/>
            <a:ext cx="1895470" cy="14527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8" grpId="0" animBg="1"/>
      <p:bldP spid="19" grpId="0" animBg="1"/>
      <p:bldP spid="20" grpId="0" animBg="1"/>
      <p:bldP spid="30" grpId="0"/>
      <p:bldP spid="31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Documents and Settings\Учитель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4557" y="1905506"/>
            <a:ext cx="46486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Впервые трехцветный флаг был поднят  в 1669 году на военном корабле «Орел». Почти десятилетие на рубеже </a:t>
            </a:r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XVII – XVIII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 вв. трехцветный флаг служил боевым знаменем России.</a:t>
            </a:r>
          </a:p>
          <a:p>
            <a:pPr algn="just"/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36096" y="1905506"/>
            <a:ext cx="2922376" cy="4301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ttp://upload.wikimedia.org/wikipedia/commons/thumb/4/46/Flag_of_Russia_1668.png/200px-Flag_of_Russia_1668.png">
            <a:hlinkClick r:id="rId4" tooltip="&quot;Предполагаемый вид флага корабля «Орёл»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3728" y="4437112"/>
            <a:ext cx="2500330" cy="1643074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7786742" cy="857256"/>
          </a:xfr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Государственный флаг России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Documents and Settings\Учитель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83568" y="1700808"/>
            <a:ext cx="5072097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Бело-сине-красный флаг с горизонтальным расположением полос был утвержден указом Петра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 1700 году как единый морской флаг России и является первым государственным флагом.</a:t>
            </a:r>
            <a:endParaRPr lang="ru-RU" sz="2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C:\Documents and Settings\admin\Мои документы\Peter_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152" y="1700807"/>
            <a:ext cx="2443656" cy="3196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51013" y="4077072"/>
            <a:ext cx="3537206" cy="2174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7786742" cy="857256"/>
          </a:xfr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Государственный флаг России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651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Учитель\Мои документы\Мои рисунки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361555" y="2967335"/>
            <a:ext cx="1847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22764" y="817418"/>
            <a:ext cx="45494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571480"/>
            <a:ext cx="515436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В 1896 г. Николай </a:t>
            </a:r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 закрепил за бело-сине-красным флагом статус единственного государственного флага Российской империи .</a:t>
            </a:r>
          </a:p>
        </p:txBody>
      </p:sp>
      <p:pic>
        <p:nvPicPr>
          <p:cNvPr id="11" name="Рисунок 10" descr="shabunin_2.jpg"/>
          <p:cNvPicPr>
            <a:picLocks noChangeAspect="1"/>
          </p:cNvPicPr>
          <p:nvPr/>
        </p:nvPicPr>
        <p:blipFill>
          <a:blip r:embed="rId3"/>
          <a:srcRect t="9993" b="6206"/>
          <a:stretch>
            <a:fillRect/>
          </a:stretch>
        </p:blipFill>
        <p:spPr>
          <a:xfrm>
            <a:off x="6228184" y="500041"/>
            <a:ext cx="1915716" cy="3178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820116" y="2564904"/>
            <a:ext cx="485778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апреле 1918 г. Бело-сине-красный флаг был заменен на красный с серпом и молотом.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3" descr="Флаг ССС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111" y="2564904"/>
            <a:ext cx="2925055" cy="152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785786" y="4140228"/>
            <a:ext cx="421826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 время «Августовского путча» бело-сине-красный флаг использовался силами  противостоящими ГКЧП.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одержимое 4"/>
          <p:cNvSpPr txBox="1">
            <a:spLocks/>
          </p:cNvSpPr>
          <p:nvPr/>
        </p:nvSpPr>
        <p:spPr>
          <a:xfrm>
            <a:off x="457200" y="500043"/>
            <a:ext cx="8229600" cy="3500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33609" y="4140228"/>
            <a:ext cx="2205664" cy="1654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5" descr="9c456ad5547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87824" y="1989390"/>
            <a:ext cx="3744416" cy="2807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Учитель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5753" y="1484784"/>
            <a:ext cx="807249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4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11 декабря 1993 года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было утверждено положение о Государственном флаге Российской Федерации. Современный флаг России законодательно утвержден </a:t>
            </a:r>
          </a:p>
          <a:p>
            <a:pPr algn="just"/>
            <a:r>
              <a:rPr lang="ru-RU" sz="24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8 декабря 2000 года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22 августа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– день флага Российской Федерации.</a:t>
            </a:r>
          </a:p>
          <a:p>
            <a:pPr algn="just"/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Учитель\Рабочий стол\flag(fkz)_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4286256"/>
            <a:ext cx="1857388" cy="19846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Documents and Settings\Учитель\Рабочий стол\66182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4286256"/>
            <a:ext cx="3143272" cy="1990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7786742" cy="857256"/>
          </a:xfr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Государственный флаг России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Учитель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 descr="i-flag-h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431678"/>
            <a:ext cx="4505724" cy="409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491880" y="2830249"/>
            <a:ext cx="4857784" cy="101566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Verdana" pitchFamily="34" charset="0"/>
              </a:rPr>
              <a:t>Б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  <a:latin typeface="Verdana" pitchFamily="34" charset="0"/>
              </a:rPr>
              <a:t>елый цвет символизирует мир, чистоту, непорочность, совершенство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Verdana" pitchFamily="34" charset="0"/>
              </a:rPr>
              <a:t>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91880" y="3845912"/>
            <a:ext cx="4857784" cy="101566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Verdana" pitchFamily="34" charset="0"/>
              </a:rPr>
              <a:t>Синий цвет символизирует веру,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Verdana" pitchFamily="34" charset="0"/>
              </a:rPr>
              <a:t>п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Verdana" pitchFamily="34" charset="0"/>
              </a:rPr>
              <a:t>остоянство, верность.</a:t>
            </a:r>
          </a:p>
          <a:p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Verdan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91880" y="4865525"/>
            <a:ext cx="4857784" cy="101566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Verdana" pitchFamily="34" charset="0"/>
              </a:rPr>
              <a:t>Красный цвет – это энергия, сила, кровь, пролитая за отечество.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7786742" cy="857256"/>
          </a:xfr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Государственный флаг России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14348" y="1428736"/>
            <a:ext cx="771530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ru-RU" sz="2400" b="1" dirty="0" smtClean="0">
                <a:ln w="11430"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один из важнейших атрибутов государства, символ государственного и национального суверенитета, отличительный знак государства </a:t>
            </a:r>
            <a:endParaRPr lang="ru-RU" sz="2400" b="1" dirty="0">
              <a:ln w="11430"/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Учитель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7786742" cy="857256"/>
          </a:xfr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Государственный герб России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643050"/>
            <a:ext cx="778674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Герб – отличительный знак, официальная эмблема государства.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2428868"/>
            <a:ext cx="778674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В 1993 году, в целях восстановления исторической символики Российского государства, вступило в действие Положение о Государственном гербе Российской Федерации.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:\russi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996082"/>
            <a:ext cx="2151690" cy="2218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Учитель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85717" y="1700808"/>
            <a:ext cx="3744415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Государственный герб Российской Федерации представляет собой четырехугольный, с закругленными нижними углами, заостренный в оконечности красный геральдический щит с золотым двуглавым орлом, поднявшим вверх распущенные крылья.                              </a:t>
            </a:r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-857288" y="1571612"/>
            <a:ext cx="4686304" cy="4525963"/>
          </a:xfrm>
        </p:spPr>
        <p:txBody>
          <a:bodyPr/>
          <a:lstStyle/>
          <a:p>
            <a:pPr algn="r"/>
            <a:endParaRPr lang="ru-RU" i="1" dirty="0" smtClean="0">
              <a:latin typeface="Verdana" pitchFamily="34" charset="0"/>
            </a:endParaRPr>
          </a:p>
          <a:p>
            <a:pPr algn="r"/>
            <a:endParaRPr lang="ru-RU" dirty="0"/>
          </a:p>
        </p:txBody>
      </p:sp>
      <p:pic>
        <p:nvPicPr>
          <p:cNvPr id="1027" name="Picture 3" descr="C:\Documents and Settings\Учитель\Рабочий стол\i-gerb-s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56591" y="1771880"/>
            <a:ext cx="6264696" cy="6071432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7786742" cy="857256"/>
          </a:xfr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Государственный герб России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498</Words>
  <Application>Microsoft Office PowerPoint</Application>
  <PresentationFormat>Экран (4:3)</PresentationFormat>
  <Paragraphs>50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Государственный флаг России</vt:lpstr>
      <vt:lpstr>Государственный флаг России</vt:lpstr>
      <vt:lpstr>Презентация PowerPoint</vt:lpstr>
      <vt:lpstr>Государственный флаг России</vt:lpstr>
      <vt:lpstr>Государственный флаг России</vt:lpstr>
      <vt:lpstr>Государственный герб России</vt:lpstr>
      <vt:lpstr>Государственный герб России</vt:lpstr>
      <vt:lpstr>Государственный герб России</vt:lpstr>
      <vt:lpstr>Государственный герб России</vt:lpstr>
      <vt:lpstr>Государственный герб России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ваня андронычев</dc:creator>
  <cp:lastModifiedBy>Hewlett-Packard Company</cp:lastModifiedBy>
  <cp:revision>47</cp:revision>
  <dcterms:modified xsi:type="dcterms:W3CDTF">2015-08-06T17:26:30Z</dcterms:modified>
</cp:coreProperties>
</file>