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4362-44D3-46CB-BDD3-9417C6CABB4A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A8CB-9AA2-47F6-9694-7DE801EF6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28586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pc="600" dirty="0" smtClean="0">
                <a:latin typeface="Mistral" pitchFamily="66" charset="0"/>
              </a:rPr>
              <a:t>ДЕЛИМОСТЬ</a:t>
            </a:r>
            <a:endParaRPr lang="ru-RU" sz="8800" b="1" spc="600" dirty="0" smtClean="0">
              <a:latin typeface="Mistra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616507"/>
            <a:ext cx="8215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spc="600" dirty="0" smtClean="0">
                <a:latin typeface="Mistral" pitchFamily="66" charset="0"/>
              </a:rPr>
              <a:t>ИНТЕЛЛЕКТУАЛЬНАЯ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451606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spc="800" dirty="0" smtClean="0">
                <a:latin typeface="Mistral" pitchFamily="66" charset="0"/>
              </a:rPr>
              <a:t>ТЕАТРАЛЬНАЯ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28586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pc="600" dirty="0" smtClean="0">
                <a:latin typeface="Mistral" pitchFamily="66" charset="0"/>
              </a:rPr>
              <a:t>КРОССВОРДНАЯ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28586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spc="800" dirty="0" smtClean="0">
                <a:latin typeface="Mistral" pitchFamily="66" charset="0"/>
              </a:rPr>
              <a:t>МУЗЫКАЛЬНАЯ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803017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pc="800" dirty="0" smtClean="0">
                <a:latin typeface="Mistral" pitchFamily="66" charset="0"/>
              </a:rPr>
              <a:t>ВЕСЁЛЫЙ ХУДОЖНИК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214422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spc="800" dirty="0" smtClean="0">
                <a:latin typeface="Mistral" pitchFamily="66" charset="0"/>
              </a:rPr>
              <a:t>СУДОКУ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451606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spc="800" dirty="0" smtClean="0">
                <a:latin typeface="Mistral" pitchFamily="66" charset="0"/>
              </a:rPr>
              <a:t>ГОЛОВОЛОМКА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803017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pc="800" dirty="0" smtClean="0">
                <a:latin typeface="Mistral" pitchFamily="66" charset="0"/>
              </a:rPr>
              <a:t>СЧАСТЛИВЫЙ СЛУЧАЙ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214422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spc="800" dirty="0" smtClean="0">
                <a:latin typeface="Mistral" pitchFamily="66" charset="0"/>
              </a:rPr>
              <a:t>РЕБУСЫ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4900_train_l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0066" y="3357562"/>
            <a:ext cx="5072066" cy="274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451606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spc="800" dirty="0" smtClean="0">
                <a:latin typeface="Mistral" pitchFamily="66" charset="0"/>
              </a:rPr>
              <a:t>ПОЭТИЧЕСКАЯ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2" y="357187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istral" pitchFamily="66" charset="0"/>
              </a:rPr>
              <a:t>станция</a:t>
            </a:r>
            <a:endParaRPr lang="ru-RU" sz="72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</cp:revision>
  <dcterms:created xsi:type="dcterms:W3CDTF">2012-11-27T06:42:53Z</dcterms:created>
  <dcterms:modified xsi:type="dcterms:W3CDTF">2012-12-15T04:25:08Z</dcterms:modified>
</cp:coreProperties>
</file>