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A56AC7-F403-4F8C-9521-7BCE129D9BFF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39B780-F595-4936-BC29-6D2EEBCEDC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pedsovet.org/mtree/task,viewlink/link_id,2130/Itemid,118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48680"/>
            <a:ext cx="7175351" cy="360040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Применение различных способов для разложения на множители</a:t>
            </a:r>
            <a:endParaRPr lang="ru-RU" sz="4800" dirty="0">
              <a:solidFill>
                <a:schemeClr val="tx1"/>
              </a:solidFill>
            </a:endParaRPr>
          </a:p>
        </p:txBody>
      </p:sp>
      <p:pic>
        <p:nvPicPr>
          <p:cNvPr id="3" name="Picture 5" descr="5e1e8659419c171a6189afca79a7e04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941168"/>
            <a:ext cx="1511300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повторить формулы сокращенного умножения.</a:t>
            </a:r>
          </a:p>
          <a:p>
            <a:pPr marL="0" indent="0">
              <a:buNone/>
            </a:pPr>
            <a:r>
              <a:rPr lang="ru-RU" dirty="0" smtClean="0"/>
              <a:t>2. №1007, 1012, 1013.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8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4000" dirty="0" smtClean="0"/>
              <a:t>Назовите формулу:</a:t>
            </a:r>
          </a:p>
          <a:p>
            <a:r>
              <a:rPr lang="ru-RU" sz="3600" b="1" dirty="0" smtClean="0"/>
              <a:t>(а + </a:t>
            </a:r>
            <a:r>
              <a:rPr lang="en-US" sz="3600" b="1" dirty="0" smtClean="0"/>
              <a:t>b)</a:t>
            </a:r>
            <a:r>
              <a:rPr lang="en-US" sz="3600" b="1" baseline="30000" dirty="0" smtClean="0"/>
              <a:t>2</a:t>
            </a:r>
          </a:p>
          <a:p>
            <a:endParaRPr lang="en-US" sz="3600" b="1" baseline="30000" dirty="0" smtClean="0"/>
          </a:p>
          <a:p>
            <a:r>
              <a:rPr lang="en-US" sz="3600" b="1" dirty="0" smtClean="0"/>
              <a:t>(a – b)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</a:t>
            </a:r>
          </a:p>
          <a:p>
            <a:endParaRPr lang="en-US" sz="3600" b="1" dirty="0" smtClean="0"/>
          </a:p>
          <a:p>
            <a:r>
              <a:rPr lang="en-US" sz="3600" b="1" dirty="0"/>
              <a:t>a</a:t>
            </a:r>
            <a:r>
              <a:rPr lang="ru-RU" sz="3600" b="1" baseline="30000" dirty="0" smtClean="0"/>
              <a:t>2</a:t>
            </a:r>
            <a:r>
              <a:rPr lang="en-US" sz="3600" b="1" baseline="30000" dirty="0" smtClean="0"/>
              <a:t> </a:t>
            </a:r>
            <a:r>
              <a:rPr lang="en-US" sz="3600" b="1" dirty="0"/>
              <a:t>–</a:t>
            </a:r>
            <a:r>
              <a:rPr lang="en-US" sz="3600" b="1" dirty="0" smtClean="0"/>
              <a:t> b</a:t>
            </a:r>
            <a:r>
              <a:rPr lang="ru-RU" sz="3600" b="1" baseline="30000" dirty="0" smtClean="0"/>
              <a:t>2</a:t>
            </a:r>
            <a:endParaRPr lang="en-US" sz="3600" b="1" baseline="30000" dirty="0" smtClean="0"/>
          </a:p>
          <a:p>
            <a:endParaRPr lang="en-US" sz="3600" b="1" baseline="30000" dirty="0" smtClean="0"/>
          </a:p>
          <a:p>
            <a:r>
              <a:rPr lang="en-US" sz="3600" b="1" dirty="0" smtClean="0"/>
              <a:t>a</a:t>
            </a:r>
            <a:r>
              <a:rPr lang="en-US" sz="3600" b="1" baseline="30000" dirty="0" smtClean="0"/>
              <a:t>3 </a:t>
            </a:r>
            <a:r>
              <a:rPr lang="en-US" sz="3600" b="1" dirty="0"/>
              <a:t>+</a:t>
            </a:r>
            <a:r>
              <a:rPr lang="en-US" sz="3600" b="1" dirty="0" smtClean="0"/>
              <a:t> b</a:t>
            </a:r>
            <a:r>
              <a:rPr lang="en-US" sz="3600" b="1" baseline="30000" dirty="0" smtClean="0"/>
              <a:t>3</a:t>
            </a:r>
          </a:p>
          <a:p>
            <a:endParaRPr lang="en-US" sz="3600" b="1" baseline="30000" dirty="0" smtClean="0"/>
          </a:p>
          <a:p>
            <a:r>
              <a:rPr lang="en-US" sz="3600" b="1" dirty="0" smtClean="0"/>
              <a:t>a</a:t>
            </a:r>
            <a:r>
              <a:rPr lang="en-US" sz="3600" b="1" baseline="30000" dirty="0" smtClean="0"/>
              <a:t>3 </a:t>
            </a:r>
            <a:r>
              <a:rPr lang="en-US" sz="3600" b="1" dirty="0" smtClean="0"/>
              <a:t>– b</a:t>
            </a:r>
            <a:r>
              <a:rPr lang="en-US" sz="3600" b="1" baseline="30000" dirty="0" smtClean="0"/>
              <a:t>3</a:t>
            </a:r>
            <a:endParaRPr lang="en-US" sz="3600" b="1" baseline="30000" dirty="0"/>
          </a:p>
          <a:p>
            <a:endParaRPr lang="en-US" baseline="30000" dirty="0"/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endParaRPr lang="ru-RU" baseline="30000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3" descr="D:\Documents and Settings\Татьяна\Рабочий стол\Анимации\Животные\dis1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2422525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31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Разложите многочлен на множители: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х</a:t>
            </a:r>
            <a:r>
              <a:rPr lang="ru-RU" sz="3600" baseline="30000" dirty="0"/>
              <a:t>2</a:t>
            </a:r>
            <a:r>
              <a:rPr lang="ru-RU" sz="3600" dirty="0"/>
              <a:t> </a:t>
            </a:r>
            <a:r>
              <a:rPr lang="ru-RU" sz="3600" dirty="0" smtClean="0"/>
              <a:t>+ 2х + 1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у</a:t>
            </a:r>
            <a:r>
              <a:rPr lang="ru-RU" sz="3600" baseline="30000" dirty="0"/>
              <a:t>2</a:t>
            </a:r>
            <a:r>
              <a:rPr lang="ru-RU" sz="3600" dirty="0"/>
              <a:t> </a:t>
            </a:r>
            <a:r>
              <a:rPr lang="ru-RU" sz="3600" dirty="0" smtClean="0"/>
              <a:t>– 4у + 4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9а</a:t>
            </a:r>
            <a:r>
              <a:rPr lang="ru-RU" sz="3600" baseline="30000" dirty="0"/>
              <a:t>2</a:t>
            </a:r>
            <a:r>
              <a:rPr lang="ru-RU" sz="3600" dirty="0"/>
              <a:t> –</a:t>
            </a:r>
            <a:r>
              <a:rPr lang="ru-RU" sz="3600" dirty="0" smtClean="0"/>
              <a:t> </a:t>
            </a:r>
            <a:r>
              <a:rPr lang="en-US" sz="3600" dirty="0" smtClean="0"/>
              <a:t>b</a:t>
            </a:r>
            <a:r>
              <a:rPr lang="ru-RU" sz="3600" baseline="30000" dirty="0"/>
              <a:t>2</a:t>
            </a:r>
            <a:r>
              <a:rPr lang="ru-RU" sz="3600" dirty="0"/>
              <a:t> </a:t>
            </a:r>
            <a:endParaRPr lang="ru-RU" sz="3600" dirty="0" smtClean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9х</a:t>
            </a:r>
            <a:r>
              <a:rPr lang="ru-RU" sz="3600" baseline="30000" dirty="0" smtClean="0"/>
              <a:t>2 </a:t>
            </a:r>
            <a:r>
              <a:rPr lang="ru-RU" sz="3600" dirty="0" smtClean="0"/>
              <a:t>– 6х + 1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4у</a:t>
            </a:r>
            <a:r>
              <a:rPr lang="ru-RU" sz="3600" baseline="30000" dirty="0" smtClean="0"/>
              <a:t>2 </a:t>
            </a:r>
            <a:r>
              <a:rPr lang="ru-RU" sz="3600" dirty="0" smtClean="0"/>
              <a:t>– 25х</a:t>
            </a:r>
            <a:r>
              <a:rPr lang="ru-RU" sz="3600" baseline="30000" dirty="0" smtClean="0"/>
              <a:t>2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16а</a:t>
            </a:r>
            <a:r>
              <a:rPr lang="ru-RU" sz="3600" baseline="30000" dirty="0"/>
              <a:t>2</a:t>
            </a:r>
            <a:r>
              <a:rPr lang="ru-RU" sz="3600" dirty="0"/>
              <a:t> </a:t>
            </a:r>
            <a:r>
              <a:rPr lang="ru-RU" sz="3600" dirty="0" smtClean="0"/>
              <a:t>+ 24</a:t>
            </a:r>
            <a:r>
              <a:rPr lang="en-US" sz="3600" dirty="0" err="1" smtClean="0"/>
              <a:t>ab</a:t>
            </a:r>
            <a:r>
              <a:rPr lang="en-US" sz="3600" dirty="0" smtClean="0"/>
              <a:t> + 9b</a:t>
            </a:r>
            <a:r>
              <a:rPr lang="ru-RU" sz="3600" baseline="30000" dirty="0"/>
              <a:t>2</a:t>
            </a:r>
            <a:r>
              <a:rPr lang="ru-RU" sz="3600" dirty="0"/>
              <a:t> </a:t>
            </a:r>
            <a:endParaRPr lang="en-US" sz="3600" dirty="0" smtClean="0"/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8 + 64x</a:t>
            </a:r>
            <a:r>
              <a:rPr lang="en-US" sz="3600" baseline="30000" dirty="0"/>
              <a:t>3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125y</a:t>
            </a:r>
            <a:r>
              <a:rPr lang="ru-RU" sz="3600" baseline="30000" dirty="0"/>
              <a:t>3</a:t>
            </a:r>
            <a:r>
              <a:rPr lang="ru-RU" sz="3600" dirty="0" smtClean="0"/>
              <a:t> – х</a:t>
            </a:r>
            <a:r>
              <a:rPr lang="ru-RU" sz="3600" baseline="30000" dirty="0"/>
              <a:t>6</a:t>
            </a:r>
            <a:r>
              <a:rPr lang="ru-RU" sz="3600" dirty="0" smtClean="0"/>
              <a:t> </a:t>
            </a:r>
          </a:p>
          <a:p>
            <a:pPr>
              <a:buFont typeface="Wingdings" pitchFamily="2" charset="2"/>
              <a:buChar char="v"/>
            </a:pPr>
            <a:endParaRPr lang="ru-RU" sz="3600" dirty="0"/>
          </a:p>
        </p:txBody>
      </p:sp>
      <p:pic>
        <p:nvPicPr>
          <p:cNvPr id="4" name="Picture 58" descr="baby18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492896"/>
            <a:ext cx="1368425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9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уравнений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96592" y="1774557"/>
            <a:ext cx="2735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х</a:t>
            </a:r>
            <a:r>
              <a:rPr lang="ru-RU" sz="3600" baseline="30000" dirty="0"/>
              <a:t> 2</a:t>
            </a:r>
            <a:r>
              <a:rPr lang="ru-RU" sz="3600" dirty="0"/>
              <a:t> </a:t>
            </a:r>
            <a:r>
              <a:rPr lang="ru-RU" sz="3600" dirty="0" smtClean="0"/>
              <a:t>– 5х = 0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296592" y="2825690"/>
            <a:ext cx="2735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(х – 5) = 0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36328" y="3645024"/>
            <a:ext cx="151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= 0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364502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– 5 = 0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139332" y="4642652"/>
            <a:ext cx="208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= 5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573325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Ответ: х = 0, х = 5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301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264" y="332656"/>
            <a:ext cx="7457256" cy="724942"/>
          </a:xfrm>
        </p:spPr>
        <p:txBody>
          <a:bodyPr/>
          <a:lstStyle/>
          <a:p>
            <a:r>
              <a:rPr lang="ru-RU" dirty="0" smtClean="0"/>
              <a:t>Решение уравнений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821732" y="1412776"/>
            <a:ext cx="2386608" cy="532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/>
              <a:t>х</a:t>
            </a:r>
            <a:r>
              <a:rPr lang="ru-RU" sz="3600" baseline="30000" dirty="0"/>
              <a:t> 3</a:t>
            </a:r>
            <a:r>
              <a:rPr lang="ru-RU" sz="3600" dirty="0" smtClean="0"/>
              <a:t> – х = 0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220486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х(х</a:t>
            </a:r>
            <a:r>
              <a:rPr lang="ru-RU" sz="3600" baseline="30000" dirty="0"/>
              <a:t> 2</a:t>
            </a:r>
            <a:r>
              <a:rPr lang="ru-RU" sz="3600" dirty="0"/>
              <a:t> </a:t>
            </a:r>
            <a:r>
              <a:rPr lang="ru-RU" sz="3600" dirty="0" smtClean="0"/>
              <a:t>– 1) = 0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358356" y="310583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х(х – 1)(х + 1) = 0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69380" y="390273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= 0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341216" y="390273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– 1 = 0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854476" y="390273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х + 1 = 0 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55404" y="4762018"/>
            <a:ext cx="1424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= 1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473341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х</a:t>
            </a:r>
            <a:r>
              <a:rPr lang="ru-RU" sz="3600" dirty="0" smtClean="0"/>
              <a:t> = - 1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724" y="5733256"/>
            <a:ext cx="5656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Ответ: х = 0, х =1, х = -1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0339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652934"/>
          </a:xfrm>
        </p:spPr>
        <p:txBody>
          <a:bodyPr/>
          <a:lstStyle/>
          <a:p>
            <a:r>
              <a:rPr lang="ru-RU" dirty="0" smtClean="0"/>
              <a:t>Решение уравнений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051720" y="1196752"/>
            <a:ext cx="3898776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у</a:t>
            </a:r>
            <a:r>
              <a:rPr lang="ru-RU" sz="3200" baseline="30000" dirty="0"/>
              <a:t> </a:t>
            </a:r>
            <a:r>
              <a:rPr lang="ru-RU" sz="3200" baseline="30000" dirty="0" smtClean="0"/>
              <a:t>3</a:t>
            </a:r>
            <a:r>
              <a:rPr lang="ru-RU" sz="3200" dirty="0" smtClean="0"/>
              <a:t> + 3у</a:t>
            </a:r>
            <a:r>
              <a:rPr lang="ru-RU" sz="3200" baseline="30000" dirty="0"/>
              <a:t> 2</a:t>
            </a:r>
            <a:r>
              <a:rPr lang="ru-RU" sz="3200" dirty="0"/>
              <a:t> </a:t>
            </a:r>
            <a:r>
              <a:rPr lang="ru-RU" sz="3200" dirty="0" smtClean="0"/>
              <a:t>– у – 3 = 0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193580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(у</a:t>
            </a:r>
            <a:r>
              <a:rPr lang="ru-RU" sz="3200" baseline="30000" dirty="0"/>
              <a:t> </a:t>
            </a:r>
            <a:r>
              <a:rPr lang="ru-RU" sz="3200" baseline="30000" dirty="0" smtClean="0"/>
              <a:t>3</a:t>
            </a:r>
            <a:r>
              <a:rPr lang="ru-RU" sz="3200" dirty="0" smtClean="0"/>
              <a:t> – у) + (3у</a:t>
            </a:r>
            <a:r>
              <a:rPr lang="ru-RU" sz="3200" baseline="30000" dirty="0"/>
              <a:t> 2</a:t>
            </a:r>
            <a:r>
              <a:rPr lang="ru-RU" sz="3200" dirty="0"/>
              <a:t> </a:t>
            </a:r>
            <a:r>
              <a:rPr lang="ru-RU" sz="3200" dirty="0" smtClean="0"/>
              <a:t>– 3) = 0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2636911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у(у</a:t>
            </a:r>
            <a:r>
              <a:rPr lang="ru-RU" sz="3200" baseline="30000" dirty="0"/>
              <a:t> 2</a:t>
            </a:r>
            <a:r>
              <a:rPr lang="ru-RU" sz="3200" dirty="0"/>
              <a:t> </a:t>
            </a:r>
            <a:r>
              <a:rPr lang="ru-RU" sz="3200" dirty="0" smtClean="0"/>
              <a:t>-1) + 3(у</a:t>
            </a:r>
            <a:r>
              <a:rPr lang="ru-RU" sz="3200" baseline="30000" dirty="0" smtClean="0"/>
              <a:t> </a:t>
            </a:r>
            <a:r>
              <a:rPr lang="ru-RU" sz="3200" baseline="30000" dirty="0"/>
              <a:t>2</a:t>
            </a:r>
            <a:r>
              <a:rPr lang="ru-RU" sz="3200" dirty="0" smtClean="0"/>
              <a:t> - 1) = 0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091408" y="3514073"/>
            <a:ext cx="351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(у</a:t>
            </a:r>
            <a:r>
              <a:rPr lang="ru-RU" sz="3200" baseline="30000" dirty="0"/>
              <a:t> 2</a:t>
            </a:r>
            <a:r>
              <a:rPr lang="ru-RU" sz="3200" dirty="0"/>
              <a:t> </a:t>
            </a:r>
            <a:r>
              <a:rPr lang="ru-RU" sz="3200" dirty="0" smtClean="0"/>
              <a:t>– 1)(у + 3) = 0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422108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(у – 1)(у + 1)(у + 3) = 0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69504" y="482382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– 1 = 0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203848" y="482282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+ 1 = 0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479851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+ 3 = 0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69504" y="540860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= 1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5970" y="538328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= -1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859923" y="538014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у</a:t>
            </a:r>
            <a:r>
              <a:rPr lang="ru-RU" sz="3200" dirty="0" smtClean="0"/>
              <a:t> = -3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69504" y="5993376"/>
            <a:ext cx="6550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 у = 1, у = -1, у = -3.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4062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упражнений.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24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№949</a:t>
            </a:r>
          </a:p>
          <a:p>
            <a:pPr marL="0" indent="0">
              <a:buNone/>
            </a:pPr>
            <a:r>
              <a:rPr lang="ru-RU" sz="3200" b="1" dirty="0" smtClean="0"/>
              <a:t>№</a:t>
            </a:r>
            <a:r>
              <a:rPr lang="ru-RU" sz="3200" b="1" dirty="0" smtClean="0"/>
              <a:t>950 – в парах.</a:t>
            </a:r>
            <a:endParaRPr lang="ru-RU" sz="3200" b="1" dirty="0"/>
          </a:p>
        </p:txBody>
      </p:sp>
      <p:pic>
        <p:nvPicPr>
          <p:cNvPr id="4" name="Picture 40" descr="gif-flas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83" y="2708920"/>
            <a:ext cx="1368425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72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764704"/>
            <a:ext cx="3744416" cy="854968"/>
          </a:xfrm>
        </p:spPr>
        <p:txBody>
          <a:bodyPr>
            <a:noAutofit/>
          </a:bodyPr>
          <a:lstStyle/>
          <a:p>
            <a:r>
              <a:rPr lang="ru-RU" sz="4000" dirty="0"/>
              <a:t>Ф</a:t>
            </a:r>
            <a:r>
              <a:rPr lang="ru-RU" sz="4000" dirty="0" smtClean="0"/>
              <a:t>изминутка.</a:t>
            </a:r>
            <a:endParaRPr lang="ru-RU" sz="4000" dirty="0"/>
          </a:p>
        </p:txBody>
      </p:sp>
      <p:pic>
        <p:nvPicPr>
          <p:cNvPr id="4" name="Picture 5" descr="f270704a64d27d4c6b654f58f188359a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933825"/>
            <a:ext cx="3384550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75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467600" cy="580926"/>
          </a:xfrm>
        </p:spPr>
        <p:txBody>
          <a:bodyPr/>
          <a:lstStyle/>
          <a:p>
            <a:r>
              <a:rPr lang="ru-RU" b="1" i="1" dirty="0" smtClean="0"/>
              <a:t>Самостоятельная работа</a:t>
            </a:r>
            <a:endParaRPr lang="ru-RU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3776916"/>
              </p:ext>
            </p:extLst>
          </p:nvPr>
        </p:nvGraphicFramePr>
        <p:xfrm>
          <a:off x="611560" y="1412776"/>
          <a:ext cx="7488832" cy="44167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5804"/>
                <a:gridCol w="2756564"/>
                <a:gridCol w="1584176"/>
                <a:gridCol w="1368152"/>
                <a:gridCol w="1224136"/>
              </a:tblGrid>
              <a:tr h="280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задание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ответ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оценка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ошибка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4а</a:t>
                      </a:r>
                      <a:r>
                        <a:rPr lang="x-none" sz="2400" b="1" baseline="30000">
                          <a:effectLst/>
                        </a:rPr>
                        <a:t>2</a:t>
                      </a:r>
                      <a:r>
                        <a:rPr lang="x-none" sz="2400" b="1">
                          <a:effectLst/>
                        </a:rPr>
                        <a:t> - 4b</a:t>
                      </a:r>
                      <a:r>
                        <a:rPr lang="x-none" sz="2400" b="1" baseline="30000">
                          <a:effectLst/>
                        </a:rPr>
                        <a:t>2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25y</a:t>
                      </a:r>
                      <a:r>
                        <a:rPr lang="x-none" sz="2400" b="1" baseline="30000">
                          <a:effectLst/>
                        </a:rPr>
                        <a:t>3 </a:t>
                      </a:r>
                      <a:r>
                        <a:rPr lang="x-none" sz="2400" b="1">
                          <a:effectLst/>
                        </a:rPr>
                        <a:t>– y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–x</a:t>
                      </a:r>
                      <a:r>
                        <a:rPr lang="x-none" sz="2400" b="1" baseline="30000">
                          <a:effectLst/>
                        </a:rPr>
                        <a:t>2</a:t>
                      </a:r>
                      <a:r>
                        <a:rPr lang="x-none" sz="2400" b="1">
                          <a:effectLst/>
                        </a:rPr>
                        <a:t> - 10x - 25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a</a:t>
                      </a:r>
                      <a:r>
                        <a:rPr lang="x-none" sz="2400" b="1" baseline="30000">
                          <a:effectLst/>
                        </a:rPr>
                        <a:t>3</a:t>
                      </a:r>
                      <a:r>
                        <a:rPr lang="x-none" sz="2400" b="1">
                          <a:effectLst/>
                        </a:rPr>
                        <a:t> + 27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y - 100y</a:t>
                      </a:r>
                      <a:r>
                        <a:rPr lang="x-none" sz="2400" b="1" baseline="30000">
                          <a:effectLst/>
                        </a:rPr>
                        <a:t>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7a</a:t>
                      </a:r>
                      <a:r>
                        <a:rPr lang="x-none" sz="2400" b="1" baseline="30000">
                          <a:effectLst/>
                        </a:rPr>
                        <a:t>2</a:t>
                      </a:r>
                      <a:r>
                        <a:rPr lang="x-none" sz="2400" b="1">
                          <a:effectLst/>
                        </a:rPr>
                        <a:t> – 14ab + 7b</a:t>
                      </a:r>
                      <a:r>
                        <a:rPr lang="x-none" sz="2400" b="1" baseline="30000">
                          <a:effectLst/>
                        </a:rPr>
                        <a:t>2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16 - y</a:t>
                      </a:r>
                      <a:r>
                        <a:rPr lang="x-none" sz="2400" b="1" baseline="30000">
                          <a:effectLst/>
                        </a:rPr>
                        <a:t>4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effectLst/>
                        </a:rPr>
                        <a:t>xy – x + 5y - 5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1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 b="1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x-none" sz="2400" b="1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x-none" sz="2400" b="1">
                          <a:solidFill>
                            <a:schemeClr val="tx1"/>
                          </a:solidFill>
                          <a:effectLst/>
                        </a:rPr>
                        <a:t>y + xy</a:t>
                      </a:r>
                      <a:r>
                        <a:rPr lang="x-none" sz="2400" b="1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x-none" sz="2400" b="1">
                          <a:solidFill>
                            <a:schemeClr val="tx1"/>
                          </a:solidFill>
                          <a:effectLst/>
                        </a:rPr>
                        <a:t> - 2x - 2y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400">
                          <a:solidFill>
                            <a:schemeClr val="tx1"/>
                          </a:solidFill>
                          <a:effectLst/>
                        </a:rPr>
                        <a:t>a - b + a</a:t>
                      </a:r>
                      <a:r>
                        <a:rPr lang="x-none" sz="2400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x-none" sz="2400">
                          <a:solidFill>
                            <a:schemeClr val="tx1"/>
                          </a:solidFill>
                          <a:effectLst/>
                        </a:rPr>
                        <a:t> - b</a:t>
                      </a:r>
                      <a:r>
                        <a:rPr lang="x-none" sz="2400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0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5">
      <a:dk1>
        <a:sysClr val="windowText" lastClr="000000"/>
      </a:dk1>
      <a:lt1>
        <a:srgbClr val="D8F1FC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100</TotalTime>
  <Words>346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Применение различных способов для разложения на множители</vt:lpstr>
      <vt:lpstr>Презентация PowerPoint</vt:lpstr>
      <vt:lpstr>Разложите многочлен на множители:</vt:lpstr>
      <vt:lpstr>Решение уравнений</vt:lpstr>
      <vt:lpstr>Решение уравнений</vt:lpstr>
      <vt:lpstr>Решение уравнений</vt:lpstr>
      <vt:lpstr>Решение упражнений.</vt:lpstr>
      <vt:lpstr>Физминутка.</vt:lpstr>
      <vt:lpstr>Самостоятельная работа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различных способов для разложения на множители</dc:title>
  <dc:creator>slon</dc:creator>
  <cp:lastModifiedBy>slon</cp:lastModifiedBy>
  <cp:revision>13</cp:revision>
  <dcterms:created xsi:type="dcterms:W3CDTF">2013-04-02T19:28:25Z</dcterms:created>
  <dcterms:modified xsi:type="dcterms:W3CDTF">2013-04-03T18:53:15Z</dcterms:modified>
</cp:coreProperties>
</file>