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56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51AA5F-918E-4479-BFE3-774470CA1AFC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C8F885-FBD9-49A2-8BD5-A365C78F0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2860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Итоговый урок по теме       « Формулы сокращённого умножения»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2928934"/>
            <a:ext cx="5472122" cy="34290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11.12.2009 г. </a:t>
            </a:r>
          </a:p>
          <a:p>
            <a:pPr algn="ctr"/>
            <a:r>
              <a:rPr lang="ru-RU" dirty="0" smtClean="0"/>
              <a:t>   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МОУ СОШ № 9 г. Люберцы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учитель </a:t>
            </a:r>
            <a:r>
              <a:rPr lang="ru-RU" dirty="0" err="1" smtClean="0"/>
              <a:t>Радюк</a:t>
            </a:r>
            <a:r>
              <a:rPr lang="ru-RU" dirty="0" smtClean="0"/>
              <a:t> С.Е.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ru-RU" sz="4800" i="1" dirty="0" smtClean="0"/>
              <a:t>1. Прочитать выражение: </a:t>
            </a:r>
          </a:p>
          <a:p>
            <a:pPr>
              <a:buNone/>
            </a:pPr>
            <a:r>
              <a:rPr lang="ru-RU" sz="4800" i="1" dirty="0" smtClean="0"/>
              <a:t> (а-15)² ,             а²+15²,     (0,1х)³+у³;        </a:t>
            </a:r>
            <a:r>
              <a:rPr lang="ru-RU" sz="4800" i="1" dirty="0" err="1" smtClean="0"/>
              <a:t>х²-р</a:t>
            </a:r>
            <a:r>
              <a:rPr lang="ru-RU" sz="4800" i="1" dirty="0" smtClean="0"/>
              <a:t>²;                   (2п)³-т³,          (</a:t>
            </a:r>
            <a:r>
              <a:rPr lang="ru-RU" sz="4800" i="1" dirty="0" err="1" smtClean="0"/>
              <a:t>с+а</a:t>
            </a:r>
            <a:r>
              <a:rPr lang="ru-RU" sz="4800" i="1" dirty="0" smtClean="0"/>
              <a:t>)²,          (</a:t>
            </a:r>
            <a:r>
              <a:rPr lang="ru-RU" sz="4800" i="1" dirty="0" err="1" smtClean="0"/>
              <a:t>р+п</a:t>
            </a:r>
            <a:r>
              <a:rPr lang="ru-RU" sz="4800" i="1" dirty="0" smtClean="0"/>
              <a:t>)³,            16 – а².</a:t>
            </a:r>
          </a:p>
          <a:p>
            <a:pPr>
              <a:buNone/>
            </a:pPr>
            <a:r>
              <a:rPr lang="ru-RU" sz="4800" i="1" dirty="0" smtClean="0"/>
              <a:t>     </a:t>
            </a:r>
            <a:endParaRPr lang="ru-RU" sz="4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Устная работа:</a:t>
            </a:r>
            <a:endParaRPr lang="ru-RU" sz="4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2.Преобразовать выражение в многочлен: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85720" y="1428736"/>
            <a:ext cx="5715040" cy="39417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(х-1)(х²+х+1)=</a:t>
            </a:r>
          </a:p>
          <a:p>
            <a:r>
              <a:rPr lang="ru-RU" sz="4400" dirty="0" smtClean="0"/>
              <a:t>(х-1)²=</a:t>
            </a:r>
          </a:p>
          <a:p>
            <a:r>
              <a:rPr lang="ru-RU" sz="4400" dirty="0" smtClean="0"/>
              <a:t>(х+2)(х²-2х+4)=</a:t>
            </a:r>
          </a:p>
          <a:p>
            <a:r>
              <a:rPr lang="ru-RU" sz="4400" dirty="0" smtClean="0"/>
              <a:t>(х-1)(х+1)=</a:t>
            </a:r>
          </a:p>
          <a:p>
            <a:r>
              <a:rPr lang="ru-RU" sz="4400" dirty="0" smtClean="0"/>
              <a:t>(4х+3)²=</a:t>
            </a:r>
          </a:p>
          <a:p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00430" y="1444294"/>
            <a:ext cx="5186370" cy="4770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  х³-1</a:t>
            </a:r>
          </a:p>
          <a:p>
            <a:pPr>
              <a:buNone/>
            </a:pPr>
            <a:r>
              <a:rPr lang="ru-RU" sz="4400" dirty="0" smtClean="0"/>
              <a:t> х²-2х+1                      </a:t>
            </a:r>
          </a:p>
          <a:p>
            <a:pPr>
              <a:buNone/>
            </a:pPr>
            <a:r>
              <a:rPr lang="ru-RU" sz="4400" dirty="0" smtClean="0"/>
              <a:t>            х³+8</a:t>
            </a:r>
          </a:p>
          <a:p>
            <a:pPr>
              <a:buNone/>
            </a:pPr>
            <a:r>
              <a:rPr lang="ru-RU" sz="4400" dirty="0" smtClean="0"/>
              <a:t>    х²-1</a:t>
            </a:r>
          </a:p>
          <a:p>
            <a:pPr>
              <a:buNone/>
            </a:pPr>
            <a:r>
              <a:rPr lang="ru-RU" sz="4400" dirty="0" smtClean="0"/>
              <a:t>  16х²+24х+9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(</a:t>
            </a:r>
            <a:r>
              <a:rPr lang="ru-RU" sz="4400" i="1" dirty="0" smtClean="0"/>
              <a:t>4а+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)²=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 +40а+25</a:t>
            </a:r>
          </a:p>
          <a:p>
            <a:r>
              <a:rPr lang="ru-RU" sz="4400" i="1" dirty="0" smtClean="0"/>
              <a:t>(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+ 7у)²=25х²-70ху+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endParaRPr lang="ru-RU" sz="4400" i="1" dirty="0" smtClean="0"/>
          </a:p>
          <a:p>
            <a:r>
              <a:rPr lang="ru-RU" sz="4400" i="1" dirty="0" smtClean="0"/>
              <a:t>(5 -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 )(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  +х)=25-х²</a:t>
            </a:r>
          </a:p>
          <a:p>
            <a:r>
              <a:rPr lang="ru-RU" sz="4400" i="1" dirty="0" smtClean="0"/>
              <a:t>(</a:t>
            </a:r>
            <a:r>
              <a:rPr lang="ru-RU" sz="4400" i="1" dirty="0" err="1" smtClean="0"/>
              <a:t>у+</a:t>
            </a:r>
            <a:r>
              <a:rPr lang="ru-RU" sz="4400" i="1" dirty="0" smtClean="0"/>
              <a:t> 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)(у-  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)= 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 -16</a:t>
            </a:r>
          </a:p>
          <a:p>
            <a:r>
              <a:rPr lang="ru-RU" sz="4400" i="1" dirty="0" smtClean="0"/>
              <a:t>(</a:t>
            </a:r>
            <a:r>
              <a:rPr lang="ru-RU" sz="4400" i="1" dirty="0" err="1" smtClean="0"/>
              <a:t>а-с</a:t>
            </a:r>
            <a:r>
              <a:rPr lang="ru-RU" sz="4400" i="1" dirty="0" smtClean="0"/>
              <a:t>)(  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+ 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 +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)</a:t>
            </a:r>
            <a:r>
              <a:rPr lang="ru-RU" sz="4400" i="1" dirty="0" err="1" smtClean="0"/>
              <a:t>=а³-с</a:t>
            </a:r>
            <a:r>
              <a:rPr lang="ru-RU" sz="4400" i="1" dirty="0" smtClean="0"/>
              <a:t>³</a:t>
            </a:r>
          </a:p>
          <a:p>
            <a:r>
              <a:rPr lang="ru-RU" sz="4400" i="1" dirty="0" smtClean="0"/>
              <a:t>(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+ </a:t>
            </a:r>
            <a:r>
              <a:rPr lang="ru-RU" sz="4400" i="1" dirty="0" smtClean="0">
                <a:solidFill>
                  <a:srgbClr val="00B0F0"/>
                </a:solidFill>
              </a:rPr>
              <a:t>?</a:t>
            </a:r>
            <a:r>
              <a:rPr lang="ru-RU" sz="4400" i="1" dirty="0" smtClean="0"/>
              <a:t>  )(</a:t>
            </a:r>
            <a:r>
              <a:rPr lang="ru-RU" sz="4400" i="1" dirty="0" smtClean="0">
                <a:solidFill>
                  <a:srgbClr val="00B0F0"/>
                </a:solidFill>
              </a:rPr>
              <a:t>? </a:t>
            </a:r>
            <a:r>
              <a:rPr lang="ru-RU" sz="4400" i="1" dirty="0" smtClean="0"/>
              <a:t>–2р+</a:t>
            </a:r>
            <a:r>
              <a:rPr lang="ru-RU" sz="4400" i="1" dirty="0" smtClean="0">
                <a:solidFill>
                  <a:srgbClr val="00B0F0"/>
                </a:solidFill>
              </a:rPr>
              <a:t>?)</a:t>
            </a:r>
            <a:r>
              <a:rPr lang="ru-RU" sz="4400" i="1" dirty="0" smtClean="0"/>
              <a:t>=8+р³   </a:t>
            </a:r>
          </a:p>
          <a:p>
            <a:endParaRPr lang="ru-RU" sz="4800" i="1" dirty="0" smtClean="0"/>
          </a:p>
          <a:p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b="0" i="1" dirty="0" smtClean="0"/>
              <a:t>3. Заполни пропуски:</a:t>
            </a:r>
            <a:endParaRPr lang="ru-RU" b="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4. Записать каждое выражение в нужный столбец</a:t>
            </a:r>
            <a:endParaRPr lang="ru-RU" sz="3200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2928934"/>
            <a:ext cx="8429684" cy="3714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/>
              <a:t>                                                    а²-25</a:t>
            </a:r>
          </a:p>
          <a:p>
            <a:pPr>
              <a:buNone/>
            </a:pPr>
            <a:r>
              <a:rPr lang="ru-RU" i="1" dirty="0" smtClean="0"/>
              <a:t> (</a:t>
            </a:r>
            <a:r>
              <a:rPr lang="ru-RU" sz="2800" b="1" i="1" dirty="0" smtClean="0"/>
              <a:t>5+2а) ²       </a:t>
            </a:r>
          </a:p>
          <a:p>
            <a:pPr>
              <a:buNone/>
            </a:pPr>
            <a:r>
              <a:rPr lang="ru-RU" i="1" dirty="0" smtClean="0"/>
              <a:t>                            </a:t>
            </a:r>
            <a:r>
              <a:rPr lang="ru-RU" sz="2800" b="1" i="1" dirty="0" smtClean="0"/>
              <a:t>16-р² </a:t>
            </a:r>
            <a:r>
              <a:rPr lang="ru-RU" i="1" dirty="0" smtClean="0"/>
              <a:t>  </a:t>
            </a:r>
          </a:p>
          <a:p>
            <a:pPr>
              <a:buNone/>
            </a:pPr>
            <a:r>
              <a:rPr lang="ru-RU" i="1" dirty="0" smtClean="0"/>
              <a:t>          </a:t>
            </a:r>
            <a:r>
              <a:rPr lang="ru-RU" sz="2800" b="1" i="1" dirty="0" smtClean="0"/>
              <a:t>8+х³ 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sz="2800" i="1" dirty="0" smtClean="0"/>
              <a:t>                                                </a:t>
            </a:r>
            <a:r>
              <a:rPr lang="ru-RU" sz="2800" b="1" i="1" dirty="0" smtClean="0"/>
              <a:t>(3-у)²</a:t>
            </a:r>
          </a:p>
          <a:p>
            <a:pPr>
              <a:buNone/>
            </a:pPr>
            <a:endParaRPr lang="ru-RU" sz="2800" i="1" dirty="0" smtClean="0"/>
          </a:p>
          <a:p>
            <a:r>
              <a:rPr lang="ru-RU" sz="2800" i="1" dirty="0" smtClean="0"/>
              <a:t>                               </a:t>
            </a:r>
            <a:r>
              <a:rPr lang="ru-RU" sz="2800" b="1" i="1" dirty="0" smtClean="0"/>
              <a:t>27-у³</a:t>
            </a:r>
          </a:p>
          <a:p>
            <a:pPr>
              <a:buNone/>
            </a:pPr>
            <a:r>
              <a:rPr lang="ru-RU" i="1" dirty="0" smtClean="0"/>
              <a:t>    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357159" y="1357298"/>
          <a:ext cx="8429682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470"/>
                <a:gridCol w="1642553"/>
                <a:gridCol w="1642553"/>
                <a:gridCol w="1642553"/>
                <a:gridCol w="164255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кубов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Разность квадратов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Разность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кубов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Квадрат суммы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Квадрат разности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75 0.0037 L 0.52413 -0.1852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65 -0.28307 " pathEditMode="relative" ptsTypes="AA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4 -0.24145 " pathEditMode="relative" ptsTypes="AA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-0.50347 " pathEditMode="relative" ptsTypes="AA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-0.50347 " pathEditMode="relative" ptsTypes="AA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764 -0.35661 " pathEditMode="relative" ptsTypes="AA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173 -0.06314 " pathEditMode="relative" ptsTypes="AA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 (</a:t>
            </a:r>
            <a:r>
              <a:rPr lang="ru-RU" sz="3600" i="1" dirty="0" smtClean="0"/>
              <a:t>а+2с)(а-2с)-(</a:t>
            </a:r>
            <a:r>
              <a:rPr lang="ru-RU" sz="3600" i="1" dirty="0" err="1" smtClean="0"/>
              <a:t>а-с</a:t>
            </a:r>
            <a:r>
              <a:rPr lang="ru-RU" sz="3600" i="1" dirty="0" smtClean="0"/>
              <a:t>)²=</a:t>
            </a:r>
          </a:p>
          <a:p>
            <a:r>
              <a:rPr lang="ru-RU" sz="3600" i="1" dirty="0" smtClean="0"/>
              <a:t>2. (р+3с)с-(3р+р)²=</a:t>
            </a:r>
          </a:p>
          <a:p>
            <a:r>
              <a:rPr lang="ru-RU" sz="3600" i="1" dirty="0" smtClean="0"/>
              <a:t>3. (3а-2)(3а+2)+(а+8)(а-8)=</a:t>
            </a:r>
          </a:p>
          <a:p>
            <a:r>
              <a:rPr lang="ru-RU" sz="3600" i="1" dirty="0" smtClean="0"/>
              <a:t>4. 3(2а-5х)²-12(</a:t>
            </a:r>
            <a:r>
              <a:rPr lang="ru-RU" sz="3600" i="1" dirty="0" err="1" smtClean="0"/>
              <a:t>а-х</a:t>
            </a:r>
            <a:r>
              <a:rPr lang="ru-RU" sz="3600" i="1" dirty="0" smtClean="0"/>
              <a:t>)²=</a:t>
            </a:r>
          </a:p>
          <a:p>
            <a:r>
              <a:rPr lang="ru-RU" sz="3600" i="1" dirty="0" smtClean="0"/>
              <a:t>5. 9х²-(</a:t>
            </a:r>
            <a:r>
              <a:rPr lang="ru-RU" sz="3600" i="1" dirty="0" err="1" smtClean="0"/>
              <a:t>у-х</a:t>
            </a:r>
            <a:r>
              <a:rPr lang="ru-RU" sz="3600" i="1" dirty="0" smtClean="0"/>
              <a:t>)(</a:t>
            </a:r>
            <a:r>
              <a:rPr lang="ru-RU" sz="3600" i="1" dirty="0" err="1" smtClean="0"/>
              <a:t>у+х</a:t>
            </a:r>
            <a:r>
              <a:rPr lang="ru-RU" sz="3600" i="1" dirty="0" smtClean="0"/>
              <a:t>)=</a:t>
            </a:r>
          </a:p>
          <a:p>
            <a:r>
              <a:rPr lang="ru-RU" sz="3600" i="1" dirty="0" smtClean="0"/>
              <a:t>6.  (р+1)²-(р+2)²=</a:t>
            </a:r>
          </a:p>
          <a:p>
            <a:r>
              <a:rPr lang="ru-RU" sz="3600" i="1" dirty="0" smtClean="0"/>
              <a:t>7.(а-3)(а²+3а+9)+(а-3)²=</a:t>
            </a:r>
          </a:p>
          <a:p>
            <a:r>
              <a:rPr lang="ru-RU" sz="3600" i="1" dirty="0" smtClean="0"/>
              <a:t>8. (х+2)(х²-2х+4)-6(х-4)=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i="1" dirty="0" smtClean="0"/>
              <a:t>Упростить выражение: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571744"/>
            <a:ext cx="7772400" cy="2786082"/>
          </a:xfrm>
        </p:spPr>
        <p:txBody>
          <a:bodyPr>
            <a:normAutofit/>
          </a:bodyPr>
          <a:lstStyle/>
          <a:p>
            <a:r>
              <a:rPr lang="ru-RU" i="1" dirty="0" smtClean="0"/>
              <a:t>№ 496, 501(б),505(</a:t>
            </a:r>
            <a:r>
              <a:rPr lang="ru-RU" i="1" dirty="0" err="1" smtClean="0"/>
              <a:t>а,б</a:t>
            </a:r>
            <a:r>
              <a:rPr lang="ru-RU" i="1" dirty="0" smtClean="0"/>
              <a:t>), 512, 516(а), 517(а).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5728"/>
            <a:ext cx="7772400" cy="2357454"/>
          </a:xfrm>
        </p:spPr>
        <p:txBody>
          <a:bodyPr/>
          <a:lstStyle/>
          <a:p>
            <a:r>
              <a:rPr lang="ru-RU" sz="6000" b="1" i="1" dirty="0" smtClean="0"/>
              <a:t>Домашнее задание: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на уроке мы повторяли…</a:t>
            </a:r>
          </a:p>
          <a:p>
            <a:r>
              <a:rPr lang="ru-RU" dirty="0" smtClean="0"/>
              <a:t>Квадрат суммы двух выражений равен…</a:t>
            </a:r>
          </a:p>
          <a:p>
            <a:r>
              <a:rPr lang="ru-RU" dirty="0" smtClean="0"/>
              <a:t>Сумма кубов двух выражений равна…</a:t>
            </a:r>
          </a:p>
          <a:p>
            <a:r>
              <a:rPr lang="ru-RU" dirty="0" smtClean="0"/>
              <a:t>Разность квадратов двух выражений равна…</a:t>
            </a:r>
          </a:p>
          <a:p>
            <a:r>
              <a:rPr lang="ru-RU" dirty="0" smtClean="0"/>
              <a:t>Разность кубов двух выражений равна..</a:t>
            </a:r>
          </a:p>
          <a:p>
            <a:r>
              <a:rPr lang="ru-RU" dirty="0" smtClean="0"/>
              <a:t>Квадрат разности двух выражений равен…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303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Итоговый урок по теме       « Формулы сокращённого умножения»</vt:lpstr>
      <vt:lpstr>Устная работа:</vt:lpstr>
      <vt:lpstr>2.Преобразовать выражение в многочлен: </vt:lpstr>
      <vt:lpstr>3. Заполни пропуски:</vt:lpstr>
      <vt:lpstr>4. Записать каждое выражение в нужный столбец</vt:lpstr>
      <vt:lpstr>Упростить выражение:</vt:lpstr>
      <vt:lpstr>№ 496, 501(б),505(а,б), 512, 516(а), 517(а).</vt:lpstr>
      <vt:lpstr>Итог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урок по теме       « формулы сокращённого умножения»</dc:title>
  <dc:creator>Светлана</dc:creator>
  <cp:lastModifiedBy>Татьяна Станиславовна</cp:lastModifiedBy>
  <cp:revision>32</cp:revision>
  <dcterms:created xsi:type="dcterms:W3CDTF">2009-12-09T07:47:29Z</dcterms:created>
  <dcterms:modified xsi:type="dcterms:W3CDTF">2009-12-11T05:17:52Z</dcterms:modified>
</cp:coreProperties>
</file>