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1C5D6-1584-4BF7-BBE3-C7C28E168BBC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15B43-23B7-421C-BEBA-6C4503AD4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9DD6A-067A-417C-A198-D88BAAA1880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67C63-B50F-4B24-A4DD-02A1CA04B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67C63-B50F-4B24-A4DD-02A1CA04BED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67C63-B50F-4B24-A4DD-02A1CA04BED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DE07-3BB4-4C04-8BC8-18D514AC3D22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9DB2-D0F3-4EA1-AA4C-8602BCB05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DE07-3BB4-4C04-8BC8-18D514AC3D22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9DB2-D0F3-4EA1-AA4C-8602BCB05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DE07-3BB4-4C04-8BC8-18D514AC3D22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9DB2-D0F3-4EA1-AA4C-8602BCB05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DE07-3BB4-4C04-8BC8-18D514AC3D22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9DB2-D0F3-4EA1-AA4C-8602BCB05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DE07-3BB4-4C04-8BC8-18D514AC3D22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D7F9DB2-D0F3-4EA1-AA4C-8602BCB05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DE07-3BB4-4C04-8BC8-18D514AC3D22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9DB2-D0F3-4EA1-AA4C-8602BCB05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DE07-3BB4-4C04-8BC8-18D514AC3D22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9DB2-D0F3-4EA1-AA4C-8602BCB05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DE07-3BB4-4C04-8BC8-18D514AC3D22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9DB2-D0F3-4EA1-AA4C-8602BCB05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DE07-3BB4-4C04-8BC8-18D514AC3D22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9DB2-D0F3-4EA1-AA4C-8602BCB05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DE07-3BB4-4C04-8BC8-18D514AC3D22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9DB2-D0F3-4EA1-AA4C-8602BCB05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DE07-3BB4-4C04-8BC8-18D514AC3D22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9DB2-D0F3-4EA1-AA4C-8602BCB05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8FDE07-3BB4-4C04-8BC8-18D514AC3D22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7F9DB2-D0F3-4EA1-AA4C-8602BCB05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Народный праздничный костюм малых народов Северо-запада</a:t>
            </a:r>
            <a:br>
              <a:rPr lang="ru-RU" sz="49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(карелов, вепсов)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3331698"/>
            <a:ext cx="6557986" cy="238331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Изобразительное искусство</a:t>
            </a:r>
          </a:p>
          <a:p>
            <a:r>
              <a:rPr lang="ru-RU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 класс</a:t>
            </a:r>
            <a:endParaRPr lang="ru-RU" sz="4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Русский национальный мужской костюм</a:t>
            </a:r>
            <a:endParaRPr lang="ru-RU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Русский крестьяни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Женские костюмы народов Северо-Запада России (Карелия)</a:t>
            </a:r>
            <a:endParaRPr lang="ru-RU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Kostyum_kalevalskoy_karelki__konec_HIH_v_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1552868"/>
            <a:ext cx="3357586" cy="5003855"/>
          </a:xfrm>
        </p:spPr>
      </p:pic>
      <p:pic>
        <p:nvPicPr>
          <p:cNvPr id="6" name="Содержимое 5" descr="Tradicionnuyy_zhenskiy_kostyum__Zaonezhe_nachalo_HH_v_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1549074"/>
            <a:ext cx="3214709" cy="503872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Женские костюмы народов Северо-Запада России (Карелия)</a:t>
            </a:r>
            <a:endParaRPr lang="ru-RU" dirty="0"/>
          </a:p>
        </p:txBody>
      </p:sp>
      <p:pic>
        <p:nvPicPr>
          <p:cNvPr id="5" name="Содержимое 4" descr="Kostyum_YUzhnoy_Kareli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976" y="1531846"/>
            <a:ext cx="2857520" cy="4995665"/>
          </a:xfrm>
        </p:spPr>
      </p:pic>
      <p:pic>
        <p:nvPicPr>
          <p:cNvPr id="6" name="Содержимое 5" descr="Tradicionnuyy_pudozhskiy_kostyum__nachalo_HH_v_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86380" y="1510120"/>
            <a:ext cx="2571768" cy="508254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Костюмы карелов и вепсов</a:t>
            </a:r>
            <a:endParaRPr lang="ru-RU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Вепский женский костюм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Карельский мужской костюм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урока </a:t>
            </a:r>
            <a:endParaRPr lang="ru-RU" sz="4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Копия Марченко Светлана Викторовна, учитель ИЗ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500174"/>
            <a:ext cx="3011637" cy="4525963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214678" y="1500174"/>
            <a:ext cx="5643602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Марченко Светлана Викторовна</a:t>
            </a:r>
          </a:p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рисования и черчения, </a:t>
            </a:r>
          </a:p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 дополнительного образования</a:t>
            </a:r>
          </a:p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СОШ № 403 </a:t>
            </a:r>
          </a:p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Пушкинского района</a:t>
            </a:r>
          </a:p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г.Санкт-Петербурга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Авторский комментарий</a:t>
            </a:r>
            <a:endParaRPr lang="ru-RU" sz="4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470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Данный урок подготовлен  </a:t>
            </a:r>
          </a:p>
          <a:p>
            <a:pPr algn="ctr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программе Б.Н. Неменского </a:t>
            </a:r>
          </a:p>
          <a:p>
            <a:pPr algn="ctr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«Изобразительное искусство 5 класс», </a:t>
            </a:r>
          </a:p>
          <a:p>
            <a:pPr algn="ctr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 тему «Народный праздничный костюм» </a:t>
            </a:r>
          </a:p>
          <a:p>
            <a:pPr algn="ctr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введением регионального компонента </a:t>
            </a:r>
          </a:p>
          <a:p>
            <a:pPr algn="ctr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«Костюм малых народов Северо-Запада».</a:t>
            </a:r>
          </a:p>
          <a:p>
            <a:pPr>
              <a:buNone/>
            </a:pP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Цель урока</a:t>
            </a:r>
            <a:endParaRPr lang="ru-RU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Активизировать творческое воображение учащихся в создании композиции средствами рисунка, научить умению использовать выразительные средства графики (линию, штрих, пятно) для передачи зрительного образа, воспитать эстетическое отношение к красоте национального костюма.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Задачи</a:t>
            </a:r>
            <a:endParaRPr lang="ru-RU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Научить видеть в образном строе народной одежды черты её самобытности: целесообразность, изящество, величавость.</a:t>
            </a:r>
          </a:p>
          <a:p>
            <a:pPr lvl="0">
              <a:buFont typeface="Wingdings" pitchFamily="2" charset="2"/>
              <a:buChar char="v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Научить изображать народный костюм в единстве функционального значения и эстетических достоинств.</a:t>
            </a:r>
          </a:p>
          <a:p>
            <a:pPr lvl="0">
              <a:buFont typeface="Wingdings" pitchFamily="2" charset="2"/>
              <a:buChar char="v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Привить чувство уважения и гордости за историю своего народа и родного края.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Планируемые достижения</a:t>
            </a:r>
            <a:endParaRPr lang="ru-RU" sz="4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Предметные: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иметь представление о народном костюме, быте и занятиях предков; развивать умения видеть сочетание цветов, орнаментов в одежде и передавать единство образа, выполняя рисунок.</a:t>
            </a:r>
          </a:p>
          <a:p>
            <a:pPr lvl="0">
              <a:buFont typeface="Wingdings" pitchFamily="2" charset="2"/>
              <a:buChar char="v"/>
            </a:pPr>
            <a:r>
              <a:rPr lang="ru-RU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Метапредметные</a:t>
            </a:r>
            <a:r>
              <a:rPr lang="ru-RU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освоить навыки моделирования одежды; сформировать интерес к изучению истории своих предков.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Фольклорный коллектив</a:t>
            </a:r>
            <a:endParaRPr lang="ru-RU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img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00174"/>
            <a:ext cx="6762799" cy="507209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Русский праздничный костюм</a:t>
            </a:r>
            <a:endParaRPr lang="ru-RU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94563341_img017 1 - 0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511259"/>
            <a:ext cx="3571899" cy="508071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Русский национальный женский костюм</a:t>
            </a:r>
            <a:endParaRPr lang="ru-RU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cap="none" dirty="0" smtClean="0">
                <a:solidFill>
                  <a:srgbClr val="FFFF00"/>
                </a:solidFill>
              </a:rPr>
              <a:t>Северные районы России</a:t>
            </a:r>
            <a:endParaRPr lang="ru-RU" sz="2800" cap="none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cap="none" dirty="0" smtClean="0">
                <a:solidFill>
                  <a:srgbClr val="FFFF00"/>
                </a:solidFill>
              </a:rPr>
              <a:t>Центральные районы России</a:t>
            </a:r>
            <a:endParaRPr lang="ru-RU" sz="2800" cap="none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Тамбовская губерния 19 век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65808" y="2362200"/>
            <a:ext cx="2822972" cy="3763963"/>
          </a:xfrm>
        </p:spPr>
      </p:pic>
      <p:pic>
        <p:nvPicPr>
          <p:cNvPr id="8" name="Содержимое 7" descr="Центр России 19 век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54426" y="2362200"/>
            <a:ext cx="2822972" cy="376396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154</TotalTime>
  <Words>232</Words>
  <Application>Microsoft Office PowerPoint</Application>
  <PresentationFormat>Экран (4:3)</PresentationFormat>
  <Paragraphs>37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Народный праздничный костюм малых народов Северо-запада (карелов, вепсов) </vt:lpstr>
      <vt:lpstr>Автор урока </vt:lpstr>
      <vt:lpstr>Авторский комментарий</vt:lpstr>
      <vt:lpstr>Цель урока</vt:lpstr>
      <vt:lpstr>Задачи</vt:lpstr>
      <vt:lpstr>Планируемые достижения</vt:lpstr>
      <vt:lpstr>Фольклорный коллектив</vt:lpstr>
      <vt:lpstr>Русский праздничный костюм</vt:lpstr>
      <vt:lpstr>Русский национальный женский костюм</vt:lpstr>
      <vt:lpstr>Русский национальный мужской костюм</vt:lpstr>
      <vt:lpstr>Женские костюмы народов Северо-Запада России (Карелия)</vt:lpstr>
      <vt:lpstr>Женские костюмы народов Северо-Запада России (Карелия)</vt:lpstr>
      <vt:lpstr>Костюмы карелов и вепсов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Народный праздничный костюм малых народов Северо-запада (карелов, вепсов) </dc:title>
  <dc:creator>Светлана</dc:creator>
  <cp:lastModifiedBy>Светлана</cp:lastModifiedBy>
  <cp:revision>32</cp:revision>
  <dcterms:created xsi:type="dcterms:W3CDTF">2015-01-13T09:50:56Z</dcterms:created>
  <dcterms:modified xsi:type="dcterms:W3CDTF">2015-04-18T16:54:46Z</dcterms:modified>
</cp:coreProperties>
</file>