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65" r:id="rId20"/>
    <p:sldId id="266" r:id="rId21"/>
    <p:sldId id="258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3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5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9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81F4-5862-4EAC-ACA2-A1EAF65AEF0B}" type="datetimeFigureOut">
              <a:rPr lang="ru-RU" smtClean="0"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F3E2-C524-4ACD-98E3-F221A2460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lekino" pitchFamily="2" charset="0"/>
              </a:rPr>
              <a:t>СЧАСТЬЕ</a:t>
            </a:r>
            <a:endParaRPr lang="ru-RU" sz="7200" dirty="0">
              <a:solidFill>
                <a:srgbClr val="FF0000"/>
              </a:solidFill>
              <a:latin typeface="Arlekin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Arlekino" pitchFamily="2" charset="0"/>
              </a:rPr>
              <a:t>ЕСТЬ!!!!!!!!!</a:t>
            </a:r>
            <a:endParaRPr lang="ru-RU" dirty="0">
              <a:solidFill>
                <a:srgbClr val="92D050"/>
              </a:solidFill>
              <a:latin typeface="Arlek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Loner\Рабочий стол\КАртины\22_ak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1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Loner\Рабочий стол\КАртины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4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Loner\Рабочий стол\КАртины\1221185818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3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Loner\Рабочий стол\КАртины\1219596615_122153_198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3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Loner\Рабочий стол\КАртины\1224699283_023_pozitivanim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3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Loner\Рабочий стол\КАртины\1253602134_1253525445_m1207126302_1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2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Loner\Рабочий стол\КАртины\1258928625_1258757761_1250937941_62m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0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Loner\Рабочий стол\КАртин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871899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8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Loner\Рабочий стол\КАртины\imgprevie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7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Loner\Рабочий стол\КАртины\953a1e31fe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6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Loner\Рабочий стол\КАртины\38532594_26307661_1212414175_1161668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Loner\Рабочий стол\КАртины\0_e0446_8870d7fe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8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Loner\Рабочий стол\КАртины\1380609988_15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4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Loner\Рабочий стол\КАртины\364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6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oner\Рабочий стол\КАртины\102308562_241173_pole_romashki_cvety_solnce_5616x3744__wwwGdeFonr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69900"/>
            <a:ext cx="88773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Loner\Рабочий стол\КАртины\ulybki_i_lica_sredi_na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7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Loner\Рабочий стол\КАртины\98006468_5192759_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Loner\Рабочий стол\КАртины\1312962261_1237295274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9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0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Loner\Рабочий стол\КАртины\4e111232398d3fdd5ae1eaac1dqs--kartiny-panno-sch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5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Loner\Рабочий стол\КАртины\9ac745ae80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2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Loner\Рабочий стол\КАртины\329515_318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20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СЧАСТЬЕ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СЧАСТЬЕ</dc:title>
  <dc:creator>Loner-XP</dc:creator>
  <cp:lastModifiedBy>Loner-XP</cp:lastModifiedBy>
  <cp:revision>2</cp:revision>
  <dcterms:created xsi:type="dcterms:W3CDTF">2015-06-24T12:19:13Z</dcterms:created>
  <dcterms:modified xsi:type="dcterms:W3CDTF">2015-06-24T12:30:11Z</dcterms:modified>
</cp:coreProperties>
</file>