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5" r:id="rId6"/>
    <p:sldId id="276" r:id="rId7"/>
    <p:sldId id="280" r:id="rId8"/>
    <p:sldId id="281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96" autoAdjust="0"/>
    <p:restoredTop sz="94660"/>
  </p:normalViewPr>
  <p:slideViewPr>
    <p:cSldViewPr>
      <p:cViewPr varScale="1">
        <p:scale>
          <a:sx n="67" d="100"/>
          <a:sy n="67" d="100"/>
        </p:scale>
        <p:origin x="-4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2898-B3D7-4A76-A930-0F9CF184D99F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EAC8-24BB-483E-977B-96E022747E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Кокошник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56685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5 класс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857232"/>
            <a:ext cx="5000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Алексеева Елена Владимировна</a:t>
            </a:r>
            <a:endParaRPr lang="ru-RU" sz="28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283230" cy="5853113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71480"/>
            <a:ext cx="4214842" cy="5554683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Кокошник известен со времен Древней Руси (по крайней мере, с XVII века, когда впервые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задокументировано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употребление слова. Хотя точное время его возникновения неизвестно. Уже в погребениях Новгорода, относящихся к X—XII веку встречаются некоторые подобия кокошника: твёрдого головного убора, низко сидящего на лбу и закрывавшего голову полностью до ушей.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&amp;Fcy;&amp;ocy;&amp;tcy;&amp;ocy; &amp;IEcy;&amp;lcy;&amp;iecy;&amp;ncy;&amp;ycy; &amp;Acy;&amp;lcy;&amp;iecy;&amp;kcy;&amp;scy;&amp;iecy;&amp;iecy;&amp;vcy;&amp;ocy;&amp;j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2286016" cy="2692421"/>
          </a:xfrm>
          <a:prstGeom prst="rect">
            <a:avLst/>
          </a:prstGeom>
          <a:noFill/>
        </p:spPr>
      </p:pic>
      <p:pic>
        <p:nvPicPr>
          <p:cNvPr id="9220" name="Picture 4" descr="http://rusmudr.ru/wp-content/uploads/2012/08/007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14686"/>
            <a:ext cx="3429024" cy="3396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57167"/>
            <a:ext cx="4357718" cy="578647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Кокошник представляет собой лёгкий веер из толстой бумаги, металлической ленты или венца, пришитых к шапочке или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волоснику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он состоит из убранного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начельника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 донца, или же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начельника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волосника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со спуском позади ленты.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Основа изготавливалась из штофа и бархата, кумача на твердой основе из проклеенного или простеганного холста, картона, картузной бумаги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&amp;Fcy;&amp;ocy;&amp;tcy;&amp;ocy; &amp;IEcy;&amp;lcy;&amp;iecy;&amp;ncy;&amp;ycy; &amp;Acy;&amp;lcy;&amp;iecy;&amp;kcy;&amp;scy;&amp;iecy;&amp;iecy;&amp;vcy;&amp;ocy;&amp;j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66"/>
            <a:ext cx="1714512" cy="2293160"/>
          </a:xfrm>
          <a:prstGeom prst="rect">
            <a:avLst/>
          </a:prstGeom>
          <a:noFill/>
        </p:spPr>
      </p:pic>
      <p:pic>
        <p:nvPicPr>
          <p:cNvPr id="8198" name="Picture 6" descr="http://costum-dm.ru/upload/shop_7/item_catalog_2303/shop_items_catalog_image2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928934"/>
            <a:ext cx="3617322" cy="3629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3429024" cy="5340369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Сверху гребень украшали орнаментом: искусственными или живыми цветами, парчой, позументом, бисером, бусами, речным жемчугом (с XVI века добывался в озере Ильмень), золотыми нитями, фольгой, стеклом, у наиболее богатых — драгоценными камнями.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&amp;Fcy;&amp;ocy;&amp;tcy;&amp;ocy; &amp;IEcy;&amp;lcy;&amp;iecy;&amp;ncy;&amp;ycy; &amp;Acy;&amp;lcy;&amp;iecy;&amp;kcy;&amp;scy;&amp;iecy;&amp;iecy;&amp;vcy;&amp;ocy;&amp;j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04"/>
            <a:ext cx="2131290" cy="2676801"/>
          </a:xfrm>
          <a:prstGeom prst="rect">
            <a:avLst/>
          </a:prstGeom>
          <a:noFill/>
        </p:spPr>
      </p:pic>
      <p:pic>
        <p:nvPicPr>
          <p:cNvPr id="7172" name="Picture 4" descr="http://s00.yaplakal.com/pics/pics_original/3/4/1/4762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3116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3929090" cy="571504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 надевании кокошник обычно слегка сдвигали на лоб, а затылок закрывали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позатыльником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из холста с надставкой из малинового бархата, закрепленным с помощью тесемок. При надевании кокошник обычно слегка сдвигали на лоб, а затылок закрывали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позатыльником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из холста с надставкой из малинового бархата, закрепленным с помощью тесемок.</a:t>
            </a:r>
          </a:p>
          <a:p>
            <a:endParaRPr lang="ru-RU" sz="2400" dirty="0"/>
          </a:p>
        </p:txBody>
      </p:sp>
      <p:pic>
        <p:nvPicPr>
          <p:cNvPr id="5124" name="Picture 4" descr="http://www.rusvelikaia.ru/upload/iblock/276/c70ae51ffb57e59f3034e989b1d5c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71744"/>
            <a:ext cx="2918885" cy="3976682"/>
          </a:xfrm>
          <a:prstGeom prst="rect">
            <a:avLst/>
          </a:prstGeom>
          <a:noFill/>
        </p:spPr>
      </p:pic>
      <p:pic>
        <p:nvPicPr>
          <p:cNvPr id="5126" name="Picture 6" descr="http://img0.liveinternet.ru/images/attach/c/2/65/112/65112933_1286713189_234kinFO_DevushPeredZerk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8604"/>
            <a:ext cx="2021993" cy="270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543296" cy="535785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Поверх кокошников часто носили шелковые или шерстяные платки, плотно вышитые орнаментом из золотых и серебряных нитей — убрус; тонкое легкое покрывало, украшенное вышивкой, кружевом или позументом — фата, дымка, вуаль.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www.rusvelikaia.ru/upload/iblock/1c2/f32dae074090be93a049afc8066be0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286124"/>
            <a:ext cx="2873684" cy="3333740"/>
          </a:xfrm>
          <a:prstGeom prst="rect">
            <a:avLst/>
          </a:prstGeom>
          <a:noFill/>
        </p:spPr>
      </p:pic>
      <p:pic>
        <p:nvPicPr>
          <p:cNvPr id="4102" name="Picture 6" descr="http://img-fotki.yandex.ru/get/9/galikos.1d/0_39023_dbfb045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28"/>
            <a:ext cx="2282675" cy="3343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273050"/>
            <a:ext cx="3186106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971924" cy="5697559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Были распространены в центральных губерниях Европейской России  Владимирской, Костромской, Нижегородской, Московской, Ярославской, примыкающих к ним: Вологодской, Казанской,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Симбирской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Пермской, Вятской.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content.xx.fbcdn.net/hphotos-xft1/v/t1.0-9/11392979_1396621064001611_1165916378584382800_n.jpg?oh=4d94be5b200e96a17986df3f3f9180af&amp;oe=5603CD7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60664"/>
            <a:ext cx="3714776" cy="622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tvoivykrojki.ru/uploads/posts/2012-06/1338620905_Image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85860"/>
            <a:ext cx="4824402" cy="4105102"/>
          </a:xfrm>
          <a:prstGeom prst="rect">
            <a:avLst/>
          </a:prstGeom>
          <a:noFill/>
        </p:spPr>
      </p:pic>
      <p:pic>
        <p:nvPicPr>
          <p:cNvPr id="34820" name="Picture 4" descr="http://www.rusvelikaia.ru/upload/iblock/3aa/59887c196679d6ac8c288249b9de92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4575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3348879" y="4331369"/>
            <a:ext cx="15540880" cy="1698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из Википедии — свободной энциклопедии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http://ru.wikipedia.org/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Открыть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000240"/>
            <a:ext cx="932918" cy="9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1783" y="3569188"/>
            <a:ext cx="5190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Алексеева Елена Владимировна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3882" y="5935287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01.06.2015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928670"/>
            <a:ext cx="1833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Кокошник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294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Кокошник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Кокошник</dc:title>
  <dc:creator>Admin</dc:creator>
  <cp:lastModifiedBy>Admin</cp:lastModifiedBy>
  <cp:revision>11</cp:revision>
  <dcterms:created xsi:type="dcterms:W3CDTF">2015-06-09T17:35:47Z</dcterms:created>
  <dcterms:modified xsi:type="dcterms:W3CDTF">2015-06-09T19:26:03Z</dcterms:modified>
</cp:coreProperties>
</file>