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avelel.ru/" TargetMode="External"/><Relationship Id="rId2" Type="http://schemas.openxmlformats.org/officeDocument/2006/relationships/hyperlink" Target="https://ru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dexp.r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252526"/>
          </a:xfrm>
        </p:spPr>
        <p:txBody>
          <a:bodyPr/>
          <a:lstStyle/>
          <a:p>
            <a:r>
              <a:rPr lang="ru-RU" sz="3200" dirty="0" smtClean="0"/>
              <a:t>Проектная работа по истории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071678"/>
            <a:ext cx="8215370" cy="42862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ТЕМА: Поселения-тёзки в Российской Федерации нашему поселку Васьково</a:t>
            </a:r>
          </a:p>
          <a:p>
            <a:endParaRPr lang="ru-RU" sz="3200" b="1" dirty="0" smtClean="0">
              <a:solidFill>
                <a:schemeClr val="tx1"/>
              </a:solidFill>
            </a:endParaRPr>
          </a:p>
          <a:p>
            <a:endParaRPr lang="ru-RU" sz="3200" b="1" dirty="0" smtClean="0">
              <a:solidFill>
                <a:schemeClr val="tx1"/>
              </a:solidFill>
            </a:endParaRPr>
          </a:p>
          <a:p>
            <a:endParaRPr lang="ru-RU" sz="32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Выполнила: Уварова </a:t>
            </a:r>
            <a:r>
              <a:rPr lang="ru-RU" sz="2400" b="1" dirty="0" err="1" smtClean="0">
                <a:solidFill>
                  <a:schemeClr val="tx1"/>
                </a:solidFill>
              </a:rPr>
              <a:t>Евстолия</a:t>
            </a:r>
            <a:r>
              <a:rPr lang="ru-RU" sz="2400" b="1" dirty="0" smtClean="0">
                <a:solidFill>
                  <a:schemeClr val="tx1"/>
                </a:solidFill>
              </a:rPr>
              <a:t>,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ученица 5 класса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Руководитель: Соколова О.И.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r>
              <a:rPr lang="ru-RU" b="1" dirty="0" smtClean="0"/>
              <a:t>Тип проекта</a:t>
            </a:r>
            <a:r>
              <a:rPr lang="ru-RU" dirty="0" smtClean="0"/>
              <a:t>: среднесрочный, информационный, </a:t>
            </a:r>
            <a:r>
              <a:rPr lang="ru-RU" dirty="0" err="1" smtClean="0"/>
              <a:t>межпредметный</a:t>
            </a:r>
            <a:r>
              <a:rPr lang="ru-RU" dirty="0" smtClean="0"/>
              <a:t> (история-география), индивидуальный</a:t>
            </a:r>
          </a:p>
          <a:p>
            <a:endParaRPr lang="ru-RU" dirty="0" smtClean="0"/>
          </a:p>
          <a:p>
            <a:r>
              <a:rPr lang="ru-RU" b="1" dirty="0" smtClean="0"/>
              <a:t>Цель проекта</a:t>
            </a:r>
            <a:r>
              <a:rPr lang="ru-RU" dirty="0" smtClean="0"/>
              <a:t>: узнать, есть ли еще поселения с названием Васьково на территории РФ; установить с ними связь, с целью обмена исторической информацией; составить карту поселений </a:t>
            </a:r>
          </a:p>
          <a:p>
            <a:endParaRPr lang="ru-RU" dirty="0" smtClean="0"/>
          </a:p>
          <a:p>
            <a:r>
              <a:rPr lang="ru-RU" b="1" dirty="0" smtClean="0"/>
              <a:t>Проектный продукт</a:t>
            </a:r>
            <a:r>
              <a:rPr lang="ru-RU" dirty="0" smtClean="0"/>
              <a:t>: карта поселений Васьково на территории РФ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Найти и собрать информацию о поселениях Васьково в РФ</a:t>
            </a:r>
          </a:p>
          <a:p>
            <a:r>
              <a:rPr lang="ru-RU" dirty="0" smtClean="0"/>
              <a:t>Узнать адреса поселений</a:t>
            </a:r>
          </a:p>
          <a:p>
            <a:r>
              <a:rPr lang="ru-RU" dirty="0" smtClean="0"/>
              <a:t>Написать письма по адресам с целью установить связь</a:t>
            </a:r>
          </a:p>
          <a:p>
            <a:r>
              <a:rPr lang="ru-RU" dirty="0" smtClean="0"/>
              <a:t>Составить карту поселений</a:t>
            </a:r>
          </a:p>
          <a:p>
            <a:r>
              <a:rPr lang="ru-RU" dirty="0" smtClean="0"/>
              <a:t>Выступить с защитой проекта перед одноклассниками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Планирование работы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17"/>
          <a:ext cx="7239000" cy="4990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5338778"/>
              </a:tblGrid>
              <a:tr h="77946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Дата, 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деятельности</a:t>
                      </a:r>
                      <a:endParaRPr lang="ru-RU" sz="2400" dirty="0"/>
                    </a:p>
                  </a:txBody>
                  <a:tcPr/>
                </a:tc>
              </a:tr>
              <a:tr h="779467"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 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темы проекта, проблемы, постановка цели, задач проекта.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79467"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Ноябрь-декабрь 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Сбор</a:t>
                      </a:r>
                      <a:r>
                        <a:rPr lang="ru-RU" baseline="0" dirty="0" smtClean="0"/>
                        <a:t> информации из интернет источников</a:t>
                      </a:r>
                      <a:endParaRPr lang="ru-RU" dirty="0"/>
                    </a:p>
                  </a:txBody>
                  <a:tcPr/>
                </a:tc>
              </a:tr>
              <a:tr h="779467"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Январь-февраль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Написание отчета по проделанной работе, изготовление продукта (карта)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79467"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Подготовка к защите проекта</a:t>
                      </a:r>
                      <a:endParaRPr lang="ru-RU" dirty="0"/>
                    </a:p>
                  </a:txBody>
                  <a:tcPr/>
                </a:tc>
              </a:tr>
              <a:tr h="779467">
                <a:tc>
                  <a:txBody>
                    <a:bodyPr/>
                    <a:lstStyle/>
                    <a:p>
                      <a:r>
                        <a:rPr lang="ru-RU" dirty="0" smtClean="0"/>
                        <a:t>Май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Защита проекта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u="sng" dirty="0" smtClean="0">
                <a:hlinkClick r:id="rId2"/>
              </a:rPr>
              <a:t>https://ru.wikipedia.org</a:t>
            </a:r>
            <a:r>
              <a:rPr lang="ru-RU" dirty="0" smtClean="0"/>
              <a:t> (список всех поселений Васьково в РФ, краткое описание некоторых поселений)</a:t>
            </a:r>
          </a:p>
          <a:p>
            <a:pPr lvl="0"/>
            <a:endParaRPr lang="ru-RU" dirty="0" smtClean="0"/>
          </a:p>
          <a:p>
            <a:pPr lvl="0"/>
            <a:r>
              <a:rPr lang="ru-RU" u="sng" dirty="0" smtClean="0">
                <a:hlinkClick r:id="rId3"/>
              </a:rPr>
              <a:t>http://travelel.ru/</a:t>
            </a:r>
            <a:r>
              <a:rPr lang="ru-RU" dirty="0" smtClean="0"/>
              <a:t>  (сайт с подробными картами территорий РФ)</a:t>
            </a:r>
          </a:p>
          <a:p>
            <a:pPr lvl="0"/>
            <a:endParaRPr lang="ru-RU" dirty="0" smtClean="0"/>
          </a:p>
          <a:p>
            <a:pPr lvl="0"/>
            <a:r>
              <a:rPr lang="ru-RU" u="sng" dirty="0" smtClean="0">
                <a:hlinkClick r:id="rId4"/>
              </a:rPr>
              <a:t>http://indexp.ru/</a:t>
            </a:r>
            <a:r>
              <a:rPr lang="ru-RU" dirty="0" smtClean="0"/>
              <a:t>  (почтовые адреса поселений)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Проектный продукт: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Карта поселений Васьково в РФ (на стенде в кабинете истории)</a:t>
            </a:r>
          </a:p>
          <a:p>
            <a:endParaRPr lang="ru-RU" dirty="0" smtClean="0"/>
          </a:p>
          <a:p>
            <a:r>
              <a:rPr lang="ru-RU" dirty="0" smtClean="0"/>
              <a:t>Письма Главам администрации МО </a:t>
            </a:r>
            <a:endParaRPr lang="ru-RU" dirty="0"/>
          </a:p>
        </p:txBody>
      </p:sp>
      <p:pic>
        <p:nvPicPr>
          <p:cNvPr id="1026" name="Picture 2" descr="https://upload.wikimedia.org/wikipedia/commons/e/e3/Einbri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929066"/>
            <a:ext cx="3800475" cy="257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228</TotalTime>
  <Words>218</Words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Проектная работа по истории</vt:lpstr>
      <vt:lpstr>Слайд 2</vt:lpstr>
      <vt:lpstr>Задачи проекта:</vt:lpstr>
      <vt:lpstr>Планирование работы</vt:lpstr>
      <vt:lpstr>Сбор информации</vt:lpstr>
      <vt:lpstr>Проектный продукт: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работа по истории</dc:title>
  <dc:creator>Соколова Оксана Ивановна</dc:creator>
  <cp:lastModifiedBy>oksana</cp:lastModifiedBy>
  <cp:revision>21</cp:revision>
  <dcterms:created xsi:type="dcterms:W3CDTF">2015-05-23T15:25:45Z</dcterms:created>
  <dcterms:modified xsi:type="dcterms:W3CDTF">2015-05-25T07:50:34Z</dcterms:modified>
</cp:coreProperties>
</file>