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74EE1-57CC-4AC1-9957-2AAD5C103A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11057A-9507-467A-8149-25EF5BB0822B}">
      <dgm:prSet phldrT="[Текст]"/>
      <dgm:spPr/>
      <dgm:t>
        <a:bodyPr/>
        <a:lstStyle/>
        <a:p>
          <a:pPr algn="r"/>
          <a:r>
            <a:rPr lang="ru-RU" b="1" dirty="0" smtClean="0"/>
            <a:t>Славянские</a:t>
          </a:r>
          <a:endParaRPr lang="ru-RU" b="1" dirty="0"/>
        </a:p>
      </dgm:t>
    </dgm:pt>
    <dgm:pt modelId="{E4ADF89F-5BD9-49D5-AE65-E398661CE37B}" type="parTrans" cxnId="{DB69D9C7-1848-48A3-A331-DE4C7F357247}">
      <dgm:prSet/>
      <dgm:spPr/>
      <dgm:t>
        <a:bodyPr/>
        <a:lstStyle/>
        <a:p>
          <a:endParaRPr lang="ru-RU"/>
        </a:p>
      </dgm:t>
    </dgm:pt>
    <dgm:pt modelId="{4D37B4F1-6D8B-4BE2-B5AF-D6B7337A3B8F}" type="sibTrans" cxnId="{DB69D9C7-1848-48A3-A331-DE4C7F357247}">
      <dgm:prSet/>
      <dgm:spPr/>
      <dgm:t>
        <a:bodyPr/>
        <a:lstStyle/>
        <a:p>
          <a:endParaRPr lang="ru-RU"/>
        </a:p>
      </dgm:t>
    </dgm:pt>
    <dgm:pt modelId="{6C966904-BEA3-47AA-851E-932DF756A66D}">
      <dgm:prSet phldrT="[Текст]"/>
      <dgm:spPr/>
      <dgm:t>
        <a:bodyPr/>
        <a:lstStyle/>
        <a:p>
          <a:pPr algn="r"/>
          <a:r>
            <a:rPr lang="ru-RU" b="1" dirty="0" smtClean="0"/>
            <a:t>Греческие</a:t>
          </a:r>
          <a:endParaRPr lang="ru-RU" b="1" dirty="0"/>
        </a:p>
      </dgm:t>
    </dgm:pt>
    <dgm:pt modelId="{77D3DF4C-4E55-4026-B971-8898E3C7EE94}" type="parTrans" cxnId="{963B300C-4AB4-4BD1-9DB9-51ED45BC5B17}">
      <dgm:prSet/>
      <dgm:spPr/>
      <dgm:t>
        <a:bodyPr/>
        <a:lstStyle/>
        <a:p>
          <a:endParaRPr lang="ru-RU"/>
        </a:p>
      </dgm:t>
    </dgm:pt>
    <dgm:pt modelId="{D84BA7D3-C8AF-42DF-9996-89E92DD7D70C}" type="sibTrans" cxnId="{963B300C-4AB4-4BD1-9DB9-51ED45BC5B17}">
      <dgm:prSet/>
      <dgm:spPr/>
      <dgm:t>
        <a:bodyPr/>
        <a:lstStyle/>
        <a:p>
          <a:endParaRPr lang="ru-RU"/>
        </a:p>
      </dgm:t>
    </dgm:pt>
    <dgm:pt modelId="{8859E21F-9986-4076-B233-C81FF9537DEA}">
      <dgm:prSet phldrT="[Текст]"/>
      <dgm:spPr/>
      <dgm:t>
        <a:bodyPr/>
        <a:lstStyle/>
        <a:p>
          <a:pPr algn="r"/>
          <a:r>
            <a:rPr lang="ru-RU" b="1" dirty="0" smtClean="0"/>
            <a:t>Римские</a:t>
          </a:r>
          <a:endParaRPr lang="ru-RU" b="1" dirty="0"/>
        </a:p>
      </dgm:t>
    </dgm:pt>
    <dgm:pt modelId="{24C38293-D6B8-47CD-9709-D81697AA4E2C}" type="parTrans" cxnId="{0F1333E5-7E71-4EF5-B8F8-211F97421D39}">
      <dgm:prSet/>
      <dgm:spPr/>
      <dgm:t>
        <a:bodyPr/>
        <a:lstStyle/>
        <a:p>
          <a:endParaRPr lang="ru-RU"/>
        </a:p>
      </dgm:t>
    </dgm:pt>
    <dgm:pt modelId="{3947ED46-2950-47BC-8DEB-23AAF0B6F3AE}" type="sibTrans" cxnId="{0F1333E5-7E71-4EF5-B8F8-211F97421D39}">
      <dgm:prSet/>
      <dgm:spPr/>
      <dgm:t>
        <a:bodyPr/>
        <a:lstStyle/>
        <a:p>
          <a:endParaRPr lang="ru-RU"/>
        </a:p>
      </dgm:t>
    </dgm:pt>
    <dgm:pt modelId="{71B70120-0C9A-4869-8F91-D700A728AE19}">
      <dgm:prSet phldrT="[Текст]"/>
      <dgm:spPr/>
      <dgm:t>
        <a:bodyPr/>
        <a:lstStyle/>
        <a:p>
          <a:pPr algn="r"/>
          <a:r>
            <a:rPr lang="ru-RU" b="1" dirty="0" smtClean="0"/>
            <a:t>Еврейские</a:t>
          </a:r>
          <a:endParaRPr lang="ru-RU" b="1" dirty="0"/>
        </a:p>
      </dgm:t>
    </dgm:pt>
    <dgm:pt modelId="{906F488A-FE37-438F-8B99-678200D0F7F6}" type="parTrans" cxnId="{EA61357F-B109-4D77-99F1-381B55BD4059}">
      <dgm:prSet/>
      <dgm:spPr/>
      <dgm:t>
        <a:bodyPr/>
        <a:lstStyle/>
        <a:p>
          <a:endParaRPr lang="ru-RU"/>
        </a:p>
      </dgm:t>
    </dgm:pt>
    <dgm:pt modelId="{436F3A37-380A-4ACE-9081-243DA7B170A4}" type="sibTrans" cxnId="{EA61357F-B109-4D77-99F1-381B55BD4059}">
      <dgm:prSet/>
      <dgm:spPr/>
      <dgm:t>
        <a:bodyPr/>
        <a:lstStyle/>
        <a:p>
          <a:endParaRPr lang="ru-RU"/>
        </a:p>
      </dgm:t>
    </dgm:pt>
    <dgm:pt modelId="{90E2BFFB-7CFA-4B03-8633-6F76BDD749F0}">
      <dgm:prSet/>
      <dgm:spPr/>
      <dgm:t>
        <a:bodyPr/>
        <a:lstStyle/>
        <a:p>
          <a:pPr algn="l"/>
          <a:r>
            <a:rPr lang="ru-RU" b="1" dirty="0" smtClean="0"/>
            <a:t>Людмила, Надежа</a:t>
          </a:r>
          <a:endParaRPr lang="ru-RU" b="1" dirty="0"/>
        </a:p>
      </dgm:t>
    </dgm:pt>
    <dgm:pt modelId="{CBE188BD-BC8F-46D1-8DFA-EFB45AD539A3}" type="parTrans" cxnId="{3EFC4FAA-9DBF-4F0E-BA8E-B4A3D5A54BB5}">
      <dgm:prSet/>
      <dgm:spPr/>
      <dgm:t>
        <a:bodyPr/>
        <a:lstStyle/>
        <a:p>
          <a:endParaRPr lang="ru-RU"/>
        </a:p>
      </dgm:t>
    </dgm:pt>
    <dgm:pt modelId="{68A0AC68-A3D2-4CDF-8349-57B9B5FEAEEF}" type="sibTrans" cxnId="{3EFC4FAA-9DBF-4F0E-BA8E-B4A3D5A54BB5}">
      <dgm:prSet/>
      <dgm:spPr/>
      <dgm:t>
        <a:bodyPr/>
        <a:lstStyle/>
        <a:p>
          <a:endParaRPr lang="ru-RU"/>
        </a:p>
      </dgm:t>
    </dgm:pt>
    <dgm:pt modelId="{C5017A9D-AD81-4698-A607-617217AEEFB7}">
      <dgm:prSet/>
      <dgm:spPr/>
      <dgm:t>
        <a:bodyPr/>
        <a:lstStyle/>
        <a:p>
          <a:r>
            <a:rPr lang="ru-RU" b="1" dirty="0" smtClean="0"/>
            <a:t>Никита, Екатерина, </a:t>
          </a:r>
          <a:r>
            <a:rPr lang="ru-RU" b="1" dirty="0" err="1" smtClean="0"/>
            <a:t>Евстолия</a:t>
          </a:r>
          <a:endParaRPr lang="ru-RU" b="1" dirty="0"/>
        </a:p>
      </dgm:t>
    </dgm:pt>
    <dgm:pt modelId="{6F045923-BD5B-47DC-A401-4DA5CDE194DB}" type="parTrans" cxnId="{FD1126C6-5EE8-4A84-AC6B-37A5294FF8FD}">
      <dgm:prSet/>
      <dgm:spPr/>
      <dgm:t>
        <a:bodyPr/>
        <a:lstStyle/>
        <a:p>
          <a:endParaRPr lang="ru-RU"/>
        </a:p>
      </dgm:t>
    </dgm:pt>
    <dgm:pt modelId="{39634ABE-ABBD-446D-9780-65225A94A65E}" type="sibTrans" cxnId="{FD1126C6-5EE8-4A84-AC6B-37A5294FF8FD}">
      <dgm:prSet/>
      <dgm:spPr/>
      <dgm:t>
        <a:bodyPr/>
        <a:lstStyle/>
        <a:p>
          <a:endParaRPr lang="ru-RU"/>
        </a:p>
      </dgm:t>
    </dgm:pt>
    <dgm:pt modelId="{4ECEBC6A-25AB-4063-800A-191E14F07DDB}">
      <dgm:prSet/>
      <dgm:spPr/>
      <dgm:t>
        <a:bodyPr/>
        <a:lstStyle/>
        <a:p>
          <a:r>
            <a:rPr lang="ru-RU" b="1" dirty="0" smtClean="0"/>
            <a:t>Виктория, Диана</a:t>
          </a:r>
          <a:endParaRPr lang="ru-RU" b="1" dirty="0"/>
        </a:p>
      </dgm:t>
    </dgm:pt>
    <dgm:pt modelId="{45112637-A96B-4130-950F-F19C015512CF}" type="parTrans" cxnId="{51EAD981-C71A-481D-B475-6207D64C3371}">
      <dgm:prSet/>
      <dgm:spPr/>
      <dgm:t>
        <a:bodyPr/>
        <a:lstStyle/>
        <a:p>
          <a:endParaRPr lang="ru-RU"/>
        </a:p>
      </dgm:t>
    </dgm:pt>
    <dgm:pt modelId="{1BC3F88D-9977-4C3E-9404-1BF9202A0DC5}" type="sibTrans" cxnId="{51EAD981-C71A-481D-B475-6207D64C3371}">
      <dgm:prSet/>
      <dgm:spPr/>
      <dgm:t>
        <a:bodyPr/>
        <a:lstStyle/>
        <a:p>
          <a:endParaRPr lang="ru-RU"/>
        </a:p>
      </dgm:t>
    </dgm:pt>
    <dgm:pt modelId="{B6D9A420-BA41-48FA-915D-5F3E6697E1DD}">
      <dgm:prSet/>
      <dgm:spPr/>
      <dgm:t>
        <a:bodyPr/>
        <a:lstStyle/>
        <a:p>
          <a:r>
            <a:rPr lang="ru-RU" b="1" dirty="0" smtClean="0"/>
            <a:t>Иван, Анна, Елизавета</a:t>
          </a:r>
          <a:endParaRPr lang="ru-RU" b="1" dirty="0"/>
        </a:p>
      </dgm:t>
    </dgm:pt>
    <dgm:pt modelId="{63FD5838-79BE-4A14-8333-7168597A0385}" type="parTrans" cxnId="{97816687-EC28-4824-A4F0-3659AAF68D45}">
      <dgm:prSet/>
      <dgm:spPr/>
      <dgm:t>
        <a:bodyPr/>
        <a:lstStyle/>
        <a:p>
          <a:endParaRPr lang="ru-RU"/>
        </a:p>
      </dgm:t>
    </dgm:pt>
    <dgm:pt modelId="{1D23F28D-3A17-46D2-AF0E-930A6DBC58E2}" type="sibTrans" cxnId="{97816687-EC28-4824-A4F0-3659AAF68D45}">
      <dgm:prSet/>
      <dgm:spPr/>
      <dgm:t>
        <a:bodyPr/>
        <a:lstStyle/>
        <a:p>
          <a:endParaRPr lang="ru-RU"/>
        </a:p>
      </dgm:t>
    </dgm:pt>
    <dgm:pt modelId="{ADF736BA-C29F-44C6-8BC5-975E1C20F985}" type="pres">
      <dgm:prSet presAssocID="{9A674EE1-57CC-4AC1-9957-2AAD5C103A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2D2666-4538-4416-B58D-4E0392352565}" type="pres">
      <dgm:prSet presAssocID="{6A11057A-9507-467A-8149-25EF5BB0822B}" presName="parentLin" presStyleCnt="0"/>
      <dgm:spPr/>
    </dgm:pt>
    <dgm:pt modelId="{437AFD08-02FF-4F9A-8DDB-DB612A299B85}" type="pres">
      <dgm:prSet presAssocID="{6A11057A-9507-467A-8149-25EF5BB082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1943896-2457-4727-9DE4-4F0F11CF8428}" type="pres">
      <dgm:prSet presAssocID="{6A11057A-9507-467A-8149-25EF5BB0822B}" presName="parentText" presStyleLbl="node1" presStyleIdx="0" presStyleCnt="4" custScaleX="80714" custScaleY="59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A5F4-0629-4479-8914-5706DF7BD1EC}" type="pres">
      <dgm:prSet presAssocID="{6A11057A-9507-467A-8149-25EF5BB0822B}" presName="negativeSpace" presStyleCnt="0"/>
      <dgm:spPr/>
    </dgm:pt>
    <dgm:pt modelId="{42DEA9AC-A44F-44CE-8D4E-2A984C562656}" type="pres">
      <dgm:prSet presAssocID="{6A11057A-9507-467A-8149-25EF5BB0822B}" presName="childText" presStyleLbl="conFgAcc1" presStyleIdx="0" presStyleCnt="4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B8F55-046C-4C9B-A73A-D7E5AD0E999C}" type="pres">
      <dgm:prSet presAssocID="{4D37B4F1-6D8B-4BE2-B5AF-D6B7337A3B8F}" presName="spaceBetweenRectangles" presStyleCnt="0"/>
      <dgm:spPr/>
    </dgm:pt>
    <dgm:pt modelId="{7DB1F830-B679-489A-A64B-00CDB752167F}" type="pres">
      <dgm:prSet presAssocID="{6C966904-BEA3-47AA-851E-932DF756A66D}" presName="parentLin" presStyleCnt="0"/>
      <dgm:spPr/>
    </dgm:pt>
    <dgm:pt modelId="{35DB40FC-51EA-4358-A4C1-428E295F9223}" type="pres">
      <dgm:prSet presAssocID="{6C966904-BEA3-47AA-851E-932DF756A66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65DAEC4-9E5A-4F96-8C89-047192088A1B}" type="pres">
      <dgm:prSet presAssocID="{6C966904-BEA3-47AA-851E-932DF756A66D}" presName="parentText" presStyleLbl="node1" presStyleIdx="1" presStyleCnt="4" custScaleX="102480" custScaleY="671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888AA-6F48-4E98-975B-E546E2A16005}" type="pres">
      <dgm:prSet presAssocID="{6C966904-BEA3-47AA-851E-932DF756A66D}" presName="negativeSpace" presStyleCnt="0"/>
      <dgm:spPr/>
    </dgm:pt>
    <dgm:pt modelId="{0733D2B3-DE97-495E-867A-D5F942CAE3DD}" type="pres">
      <dgm:prSet presAssocID="{6C966904-BEA3-47AA-851E-932DF756A66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E9413-B781-4B76-B5E2-E82E5062B6BB}" type="pres">
      <dgm:prSet presAssocID="{D84BA7D3-C8AF-42DF-9996-89E92DD7D70C}" presName="spaceBetweenRectangles" presStyleCnt="0"/>
      <dgm:spPr/>
    </dgm:pt>
    <dgm:pt modelId="{BBA0BF7F-A702-4A16-B54E-D44B0B60308A}" type="pres">
      <dgm:prSet presAssocID="{8859E21F-9986-4076-B233-C81FF9537DEA}" presName="parentLin" presStyleCnt="0"/>
      <dgm:spPr/>
    </dgm:pt>
    <dgm:pt modelId="{F9D47B24-97EB-4FBB-85B1-F196BDE27DEB}" type="pres">
      <dgm:prSet presAssocID="{8859E21F-9986-4076-B233-C81FF9537DE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CB7E89E-E346-421C-B1CF-E81DB8BE5522}" type="pres">
      <dgm:prSet presAssocID="{8859E21F-9986-4076-B233-C81FF9537DEA}" presName="parentText" presStyleLbl="node1" presStyleIdx="2" presStyleCnt="4" custScaleX="117925" custScaleY="797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4E8A7-8E8E-491E-B1C9-3E17A2F5C89A}" type="pres">
      <dgm:prSet presAssocID="{8859E21F-9986-4076-B233-C81FF9537DEA}" presName="negativeSpace" presStyleCnt="0"/>
      <dgm:spPr/>
    </dgm:pt>
    <dgm:pt modelId="{066BC809-C834-4BD5-8E4B-A89F5F4702DC}" type="pres">
      <dgm:prSet presAssocID="{8859E21F-9986-4076-B233-C81FF9537DEA}" presName="childText" presStyleLbl="conFgAcc1" presStyleIdx="2" presStyleCnt="4" custLinFactNeighborX="-348" custLinFactNeighborY="-6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C96B-244F-4BB2-B995-33A48D29877B}" type="pres">
      <dgm:prSet presAssocID="{3947ED46-2950-47BC-8DEB-23AAF0B6F3AE}" presName="spaceBetweenRectangles" presStyleCnt="0"/>
      <dgm:spPr/>
    </dgm:pt>
    <dgm:pt modelId="{08EF426A-B14D-4253-8476-C3935A567C81}" type="pres">
      <dgm:prSet presAssocID="{71B70120-0C9A-4869-8F91-D700A728AE19}" presName="parentLin" presStyleCnt="0"/>
      <dgm:spPr/>
    </dgm:pt>
    <dgm:pt modelId="{1F82F0BB-0EA6-463D-BB18-760AF117E489}" type="pres">
      <dgm:prSet presAssocID="{71B70120-0C9A-4869-8F91-D700A728AE1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7588EA0-76AC-413F-BFED-1DEF9337CE5E}" type="pres">
      <dgm:prSet presAssocID="{71B70120-0C9A-4869-8F91-D700A728AE19}" presName="parentText" presStyleLbl="node1" presStyleIdx="3" presStyleCnt="4" custScaleX="142857" custScaleY="63285" custLinFactNeighborX="14577" custLinFactNeighborY="6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1D727-45B1-4038-9EA1-0DBA99AC02A0}" type="pres">
      <dgm:prSet presAssocID="{71B70120-0C9A-4869-8F91-D700A728AE19}" presName="negativeSpace" presStyleCnt="0"/>
      <dgm:spPr/>
    </dgm:pt>
    <dgm:pt modelId="{BA6D03FE-2B2A-4FC7-839F-C603CBC8879C}" type="pres">
      <dgm:prSet presAssocID="{71B70120-0C9A-4869-8F91-D700A728AE1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93080-AEE7-43B0-B222-66E34DAC8886}" type="presOf" srcId="{6A11057A-9507-467A-8149-25EF5BB0822B}" destId="{437AFD08-02FF-4F9A-8DDB-DB612A299B85}" srcOrd="0" destOrd="0" presId="urn:microsoft.com/office/officeart/2005/8/layout/list1"/>
    <dgm:cxn modelId="{F25A80A0-45F3-4960-8034-75C8D4AF594F}" type="presOf" srcId="{B6D9A420-BA41-48FA-915D-5F3E6697E1DD}" destId="{BA6D03FE-2B2A-4FC7-839F-C603CBC8879C}" srcOrd="0" destOrd="0" presId="urn:microsoft.com/office/officeart/2005/8/layout/list1"/>
    <dgm:cxn modelId="{0C808B61-703D-4EC5-85EE-1E7DDBFCDE03}" type="presOf" srcId="{6C966904-BEA3-47AA-851E-932DF756A66D}" destId="{665DAEC4-9E5A-4F96-8C89-047192088A1B}" srcOrd="1" destOrd="0" presId="urn:microsoft.com/office/officeart/2005/8/layout/list1"/>
    <dgm:cxn modelId="{A08D3806-A833-4087-A960-BC81C20C4A66}" type="presOf" srcId="{6A11057A-9507-467A-8149-25EF5BB0822B}" destId="{C1943896-2457-4727-9DE4-4F0F11CF8428}" srcOrd="1" destOrd="0" presId="urn:microsoft.com/office/officeart/2005/8/layout/list1"/>
    <dgm:cxn modelId="{BC88ADA1-87BC-479C-B164-9363FD167147}" type="presOf" srcId="{71B70120-0C9A-4869-8F91-D700A728AE19}" destId="{27588EA0-76AC-413F-BFED-1DEF9337CE5E}" srcOrd="1" destOrd="0" presId="urn:microsoft.com/office/officeart/2005/8/layout/list1"/>
    <dgm:cxn modelId="{0F1333E5-7E71-4EF5-B8F8-211F97421D39}" srcId="{9A674EE1-57CC-4AC1-9957-2AAD5C103AC9}" destId="{8859E21F-9986-4076-B233-C81FF9537DEA}" srcOrd="2" destOrd="0" parTransId="{24C38293-D6B8-47CD-9709-D81697AA4E2C}" sibTransId="{3947ED46-2950-47BC-8DEB-23AAF0B6F3AE}"/>
    <dgm:cxn modelId="{3EFC4FAA-9DBF-4F0E-BA8E-B4A3D5A54BB5}" srcId="{6A11057A-9507-467A-8149-25EF5BB0822B}" destId="{90E2BFFB-7CFA-4B03-8633-6F76BDD749F0}" srcOrd="0" destOrd="0" parTransId="{CBE188BD-BC8F-46D1-8DFA-EFB45AD539A3}" sibTransId="{68A0AC68-A3D2-4CDF-8349-57B9B5FEAEEF}"/>
    <dgm:cxn modelId="{FD1126C6-5EE8-4A84-AC6B-37A5294FF8FD}" srcId="{6C966904-BEA3-47AA-851E-932DF756A66D}" destId="{C5017A9D-AD81-4698-A607-617217AEEFB7}" srcOrd="0" destOrd="0" parTransId="{6F045923-BD5B-47DC-A401-4DA5CDE194DB}" sibTransId="{39634ABE-ABBD-446D-9780-65225A94A65E}"/>
    <dgm:cxn modelId="{BE6ADFFF-EDC7-4165-9A3C-B90CBFF84443}" type="presOf" srcId="{9A674EE1-57CC-4AC1-9957-2AAD5C103AC9}" destId="{ADF736BA-C29F-44C6-8BC5-975E1C20F985}" srcOrd="0" destOrd="0" presId="urn:microsoft.com/office/officeart/2005/8/layout/list1"/>
    <dgm:cxn modelId="{DB69D9C7-1848-48A3-A331-DE4C7F357247}" srcId="{9A674EE1-57CC-4AC1-9957-2AAD5C103AC9}" destId="{6A11057A-9507-467A-8149-25EF5BB0822B}" srcOrd="0" destOrd="0" parTransId="{E4ADF89F-5BD9-49D5-AE65-E398661CE37B}" sibTransId="{4D37B4F1-6D8B-4BE2-B5AF-D6B7337A3B8F}"/>
    <dgm:cxn modelId="{C3BD6826-A57A-4D5F-89C6-17985AC0B211}" type="presOf" srcId="{8859E21F-9986-4076-B233-C81FF9537DEA}" destId="{F9D47B24-97EB-4FBB-85B1-F196BDE27DEB}" srcOrd="0" destOrd="0" presId="urn:microsoft.com/office/officeart/2005/8/layout/list1"/>
    <dgm:cxn modelId="{51EAD981-C71A-481D-B475-6207D64C3371}" srcId="{8859E21F-9986-4076-B233-C81FF9537DEA}" destId="{4ECEBC6A-25AB-4063-800A-191E14F07DDB}" srcOrd="0" destOrd="0" parTransId="{45112637-A96B-4130-950F-F19C015512CF}" sibTransId="{1BC3F88D-9977-4C3E-9404-1BF9202A0DC5}"/>
    <dgm:cxn modelId="{963B300C-4AB4-4BD1-9DB9-51ED45BC5B17}" srcId="{9A674EE1-57CC-4AC1-9957-2AAD5C103AC9}" destId="{6C966904-BEA3-47AA-851E-932DF756A66D}" srcOrd="1" destOrd="0" parTransId="{77D3DF4C-4E55-4026-B971-8898E3C7EE94}" sibTransId="{D84BA7D3-C8AF-42DF-9996-89E92DD7D70C}"/>
    <dgm:cxn modelId="{DB3B5FCB-314C-4440-8F36-CBEAFDE87096}" type="presOf" srcId="{90E2BFFB-7CFA-4B03-8633-6F76BDD749F0}" destId="{42DEA9AC-A44F-44CE-8D4E-2A984C562656}" srcOrd="0" destOrd="0" presId="urn:microsoft.com/office/officeart/2005/8/layout/list1"/>
    <dgm:cxn modelId="{31D26B06-69F7-44D7-B9E1-BA31D34E746A}" type="presOf" srcId="{71B70120-0C9A-4869-8F91-D700A728AE19}" destId="{1F82F0BB-0EA6-463D-BB18-760AF117E489}" srcOrd="0" destOrd="0" presId="urn:microsoft.com/office/officeart/2005/8/layout/list1"/>
    <dgm:cxn modelId="{06CB613B-7D56-413E-B4DF-F568A3C824B2}" type="presOf" srcId="{6C966904-BEA3-47AA-851E-932DF756A66D}" destId="{35DB40FC-51EA-4358-A4C1-428E295F9223}" srcOrd="0" destOrd="0" presId="urn:microsoft.com/office/officeart/2005/8/layout/list1"/>
    <dgm:cxn modelId="{F47080FA-9C04-4F14-8ADE-D511F2571714}" type="presOf" srcId="{C5017A9D-AD81-4698-A607-617217AEEFB7}" destId="{0733D2B3-DE97-495E-867A-D5F942CAE3DD}" srcOrd="0" destOrd="0" presId="urn:microsoft.com/office/officeart/2005/8/layout/list1"/>
    <dgm:cxn modelId="{97816687-EC28-4824-A4F0-3659AAF68D45}" srcId="{71B70120-0C9A-4869-8F91-D700A728AE19}" destId="{B6D9A420-BA41-48FA-915D-5F3E6697E1DD}" srcOrd="0" destOrd="0" parTransId="{63FD5838-79BE-4A14-8333-7168597A0385}" sibTransId="{1D23F28D-3A17-46D2-AF0E-930A6DBC58E2}"/>
    <dgm:cxn modelId="{EA61357F-B109-4D77-99F1-381B55BD4059}" srcId="{9A674EE1-57CC-4AC1-9957-2AAD5C103AC9}" destId="{71B70120-0C9A-4869-8F91-D700A728AE19}" srcOrd="3" destOrd="0" parTransId="{906F488A-FE37-438F-8B99-678200D0F7F6}" sibTransId="{436F3A37-380A-4ACE-9081-243DA7B170A4}"/>
    <dgm:cxn modelId="{E15EDE46-96ED-44A2-A1A1-A71CB234D92B}" type="presOf" srcId="{8859E21F-9986-4076-B233-C81FF9537DEA}" destId="{9CB7E89E-E346-421C-B1CF-E81DB8BE5522}" srcOrd="1" destOrd="0" presId="urn:microsoft.com/office/officeart/2005/8/layout/list1"/>
    <dgm:cxn modelId="{A2B46274-EAC6-4BA8-87B3-6232ECF2BC00}" type="presOf" srcId="{4ECEBC6A-25AB-4063-800A-191E14F07DDB}" destId="{066BC809-C834-4BD5-8E4B-A89F5F4702DC}" srcOrd="0" destOrd="0" presId="urn:microsoft.com/office/officeart/2005/8/layout/list1"/>
    <dgm:cxn modelId="{0F6058EE-CBF5-40E5-A831-0B30BC58B1A5}" type="presParOf" srcId="{ADF736BA-C29F-44C6-8BC5-975E1C20F985}" destId="{452D2666-4538-4416-B58D-4E0392352565}" srcOrd="0" destOrd="0" presId="urn:microsoft.com/office/officeart/2005/8/layout/list1"/>
    <dgm:cxn modelId="{AA0BFD40-E050-4020-B50B-783E707F1501}" type="presParOf" srcId="{452D2666-4538-4416-B58D-4E0392352565}" destId="{437AFD08-02FF-4F9A-8DDB-DB612A299B85}" srcOrd="0" destOrd="0" presId="urn:microsoft.com/office/officeart/2005/8/layout/list1"/>
    <dgm:cxn modelId="{30497EF8-8011-4FEF-9842-7EA48A402BB6}" type="presParOf" srcId="{452D2666-4538-4416-B58D-4E0392352565}" destId="{C1943896-2457-4727-9DE4-4F0F11CF8428}" srcOrd="1" destOrd="0" presId="urn:microsoft.com/office/officeart/2005/8/layout/list1"/>
    <dgm:cxn modelId="{C4584F3E-5A5E-421E-B868-90424C17E873}" type="presParOf" srcId="{ADF736BA-C29F-44C6-8BC5-975E1C20F985}" destId="{83BDA5F4-0629-4479-8914-5706DF7BD1EC}" srcOrd="1" destOrd="0" presId="urn:microsoft.com/office/officeart/2005/8/layout/list1"/>
    <dgm:cxn modelId="{08B09D44-A4E5-4FC7-AE31-DD4BB5E36DFB}" type="presParOf" srcId="{ADF736BA-C29F-44C6-8BC5-975E1C20F985}" destId="{42DEA9AC-A44F-44CE-8D4E-2A984C562656}" srcOrd="2" destOrd="0" presId="urn:microsoft.com/office/officeart/2005/8/layout/list1"/>
    <dgm:cxn modelId="{EC2CD5C3-4B9A-4C00-BE80-F4D7E5E0AEF5}" type="presParOf" srcId="{ADF736BA-C29F-44C6-8BC5-975E1C20F985}" destId="{877B8F55-046C-4C9B-A73A-D7E5AD0E999C}" srcOrd="3" destOrd="0" presId="urn:microsoft.com/office/officeart/2005/8/layout/list1"/>
    <dgm:cxn modelId="{FC46F6C8-6860-47D6-9049-4947E618BC3F}" type="presParOf" srcId="{ADF736BA-C29F-44C6-8BC5-975E1C20F985}" destId="{7DB1F830-B679-489A-A64B-00CDB752167F}" srcOrd="4" destOrd="0" presId="urn:microsoft.com/office/officeart/2005/8/layout/list1"/>
    <dgm:cxn modelId="{EEF9D87E-F205-4AAD-84EB-64F1A7579B09}" type="presParOf" srcId="{7DB1F830-B679-489A-A64B-00CDB752167F}" destId="{35DB40FC-51EA-4358-A4C1-428E295F9223}" srcOrd="0" destOrd="0" presId="urn:microsoft.com/office/officeart/2005/8/layout/list1"/>
    <dgm:cxn modelId="{CB51CC0D-EDD4-4493-BA49-5849EB1B106A}" type="presParOf" srcId="{7DB1F830-B679-489A-A64B-00CDB752167F}" destId="{665DAEC4-9E5A-4F96-8C89-047192088A1B}" srcOrd="1" destOrd="0" presId="urn:microsoft.com/office/officeart/2005/8/layout/list1"/>
    <dgm:cxn modelId="{B2FEAD38-440D-4DF5-BE8C-B6163C32D8ED}" type="presParOf" srcId="{ADF736BA-C29F-44C6-8BC5-975E1C20F985}" destId="{54F888AA-6F48-4E98-975B-E546E2A16005}" srcOrd="5" destOrd="0" presId="urn:microsoft.com/office/officeart/2005/8/layout/list1"/>
    <dgm:cxn modelId="{F9CE8F10-4E4C-49A5-8C3C-592F14E47047}" type="presParOf" srcId="{ADF736BA-C29F-44C6-8BC5-975E1C20F985}" destId="{0733D2B3-DE97-495E-867A-D5F942CAE3DD}" srcOrd="6" destOrd="0" presId="urn:microsoft.com/office/officeart/2005/8/layout/list1"/>
    <dgm:cxn modelId="{1881DDC8-CDBB-42AE-95C8-E056A61D57A1}" type="presParOf" srcId="{ADF736BA-C29F-44C6-8BC5-975E1C20F985}" destId="{9B4E9413-B781-4B76-B5E2-E82E5062B6BB}" srcOrd="7" destOrd="0" presId="urn:microsoft.com/office/officeart/2005/8/layout/list1"/>
    <dgm:cxn modelId="{43D29C94-3D33-414D-8E05-53A95DBB7A6F}" type="presParOf" srcId="{ADF736BA-C29F-44C6-8BC5-975E1C20F985}" destId="{BBA0BF7F-A702-4A16-B54E-D44B0B60308A}" srcOrd="8" destOrd="0" presId="urn:microsoft.com/office/officeart/2005/8/layout/list1"/>
    <dgm:cxn modelId="{98EF774E-64C4-4C6C-8D44-4134A52B367E}" type="presParOf" srcId="{BBA0BF7F-A702-4A16-B54E-D44B0B60308A}" destId="{F9D47B24-97EB-4FBB-85B1-F196BDE27DEB}" srcOrd="0" destOrd="0" presId="urn:microsoft.com/office/officeart/2005/8/layout/list1"/>
    <dgm:cxn modelId="{58979076-8B3A-4991-8C29-F5DB9B1FC4C5}" type="presParOf" srcId="{BBA0BF7F-A702-4A16-B54E-D44B0B60308A}" destId="{9CB7E89E-E346-421C-B1CF-E81DB8BE5522}" srcOrd="1" destOrd="0" presId="urn:microsoft.com/office/officeart/2005/8/layout/list1"/>
    <dgm:cxn modelId="{5472AFDB-C343-488D-A043-0D055FB98B18}" type="presParOf" srcId="{ADF736BA-C29F-44C6-8BC5-975E1C20F985}" destId="{37F4E8A7-8E8E-491E-B1C9-3E17A2F5C89A}" srcOrd="9" destOrd="0" presId="urn:microsoft.com/office/officeart/2005/8/layout/list1"/>
    <dgm:cxn modelId="{66354E73-07DF-49E6-BA6E-96FD61B7FBBB}" type="presParOf" srcId="{ADF736BA-C29F-44C6-8BC5-975E1C20F985}" destId="{066BC809-C834-4BD5-8E4B-A89F5F4702DC}" srcOrd="10" destOrd="0" presId="urn:microsoft.com/office/officeart/2005/8/layout/list1"/>
    <dgm:cxn modelId="{B9DC6A13-8531-45DD-A6CE-F50764FABC82}" type="presParOf" srcId="{ADF736BA-C29F-44C6-8BC5-975E1C20F985}" destId="{E2E4C96B-244F-4BB2-B995-33A48D29877B}" srcOrd="11" destOrd="0" presId="urn:microsoft.com/office/officeart/2005/8/layout/list1"/>
    <dgm:cxn modelId="{B8CD5D23-DB93-4125-A39A-E55392957403}" type="presParOf" srcId="{ADF736BA-C29F-44C6-8BC5-975E1C20F985}" destId="{08EF426A-B14D-4253-8476-C3935A567C81}" srcOrd="12" destOrd="0" presId="urn:microsoft.com/office/officeart/2005/8/layout/list1"/>
    <dgm:cxn modelId="{11C3D08F-3D74-4096-9BF0-97F3E364D4EE}" type="presParOf" srcId="{08EF426A-B14D-4253-8476-C3935A567C81}" destId="{1F82F0BB-0EA6-463D-BB18-760AF117E489}" srcOrd="0" destOrd="0" presId="urn:microsoft.com/office/officeart/2005/8/layout/list1"/>
    <dgm:cxn modelId="{F4CCF24C-1288-4F0D-9635-72C418EF87C6}" type="presParOf" srcId="{08EF426A-B14D-4253-8476-C3935A567C81}" destId="{27588EA0-76AC-413F-BFED-1DEF9337CE5E}" srcOrd="1" destOrd="0" presId="urn:microsoft.com/office/officeart/2005/8/layout/list1"/>
    <dgm:cxn modelId="{9F1A6772-DA30-4E6F-8F6E-4DE9AF21EE89}" type="presParOf" srcId="{ADF736BA-C29F-44C6-8BC5-975E1C20F985}" destId="{9341D727-45B1-4038-9EA1-0DBA99AC02A0}" srcOrd="13" destOrd="0" presId="urn:microsoft.com/office/officeart/2005/8/layout/list1"/>
    <dgm:cxn modelId="{188F01CB-2700-494E-B501-48E5C3FC60C2}" type="presParOf" srcId="{ADF736BA-C29F-44C6-8BC5-975E1C20F985}" destId="{BA6D03FE-2B2A-4FC7-839F-C603CBC8879C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a-imen.narod.ru/namehistory.html" TargetMode="External"/><Relationship Id="rId7" Type="http://schemas.openxmlformats.org/officeDocument/2006/relationships/hyperlink" Target="http://www.slovopedia.com/19/192-0.html" TargetMode="External"/><Relationship Id="rId2" Type="http://schemas.openxmlformats.org/officeDocument/2006/relationships/hyperlink" Target="http://imy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trus.net/book/read/67332" TargetMode="External"/><Relationship Id="rId5" Type="http://schemas.openxmlformats.org/officeDocument/2006/relationships/hyperlink" Target="http://www.onlinedics.ru/slovar/nam.html" TargetMode="External"/><Relationship Id="rId4" Type="http://schemas.openxmlformats.org/officeDocument/2006/relationships/hyperlink" Target="http://onlineslovari.com/slovar_lichnyih_ime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Проектная работа по истории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50280"/>
            <a:ext cx="7500990" cy="3964802"/>
          </a:xfrm>
        </p:spPr>
        <p:txBody>
          <a:bodyPr/>
          <a:lstStyle/>
          <a:p>
            <a:r>
              <a:rPr lang="ru-RU" b="1" dirty="0" smtClean="0"/>
              <a:t>Тема: История наших имен уходит корнями в древний мир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Выполнили: </a:t>
            </a:r>
            <a:r>
              <a:rPr lang="ru-RU" sz="2400" b="1" dirty="0" err="1" smtClean="0"/>
              <a:t>Салобуто</a:t>
            </a:r>
            <a:r>
              <a:rPr lang="ru-RU" sz="2400" b="1" dirty="0" smtClean="0"/>
              <a:t> Надежда,</a:t>
            </a:r>
          </a:p>
          <a:p>
            <a:r>
              <a:rPr lang="ru-RU" sz="2400" b="1" dirty="0" smtClean="0"/>
              <a:t> </a:t>
            </a:r>
            <a:r>
              <a:rPr lang="ru-RU" sz="2400" b="1" dirty="0" err="1" smtClean="0"/>
              <a:t>Салобуто</a:t>
            </a:r>
            <a:r>
              <a:rPr lang="ru-RU" sz="2400" b="1" dirty="0" smtClean="0"/>
              <a:t> Екатерина</a:t>
            </a:r>
            <a:r>
              <a:rPr lang="ru-RU" sz="2400" dirty="0" smtClean="0"/>
              <a:t>, </a:t>
            </a:r>
          </a:p>
          <a:p>
            <a:r>
              <a:rPr lang="ru-RU" sz="2400" b="1" dirty="0" smtClean="0"/>
              <a:t>ученицы 5 класса</a:t>
            </a:r>
          </a:p>
          <a:p>
            <a:r>
              <a:rPr lang="ru-RU" sz="2400" b="1" dirty="0" smtClean="0"/>
              <a:t>Руководитель: Соколова О.И.</a:t>
            </a:r>
            <a:endParaRPr lang="ru-RU" sz="2400" b="1" dirty="0"/>
          </a:p>
        </p:txBody>
      </p:sp>
      <p:pic>
        <p:nvPicPr>
          <p:cNvPr id="13314" name="Picture 2" descr="&amp;Dcy;&amp;ncy;&amp;iecy;&amp;vcy;&amp;ncy;&amp;icy;&amp;kcy;&amp;icy; - LookBox - &amp;scy;&amp;ocy;&amp;tscy;&amp;icy;&amp;acy;&amp;lcy;&amp;softcy;&amp;ncy;&amp;acy;&amp;yacy; &amp;scy;&amp;iecy;&amp;tcy;&amp;softcy; &amp;pcy;&amp;ocy; &amp;rcy;&amp;iecy;&amp;lcy;&amp;icy;&amp;gcy;&amp;icy;&amp;icy;, &amp;scy;&amp;pcy;&amp;ocy;&amp;rcy;&amp;tcy;&amp;ucy;, &amp;pcy;&amp;scy;&amp;icy;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14686"/>
            <a:ext cx="3431251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Тип проекта: </a:t>
            </a:r>
            <a:r>
              <a:rPr lang="ru-RU" b="1" dirty="0" smtClean="0"/>
              <a:t>информационный, </a:t>
            </a:r>
            <a:r>
              <a:rPr lang="ru-RU" b="1" dirty="0" err="1" smtClean="0"/>
              <a:t>монопроект</a:t>
            </a:r>
            <a:r>
              <a:rPr lang="ru-RU" b="1" dirty="0" smtClean="0"/>
              <a:t>  по предмету история, групповой проект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FFFF00"/>
                </a:solidFill>
              </a:rPr>
              <a:t>Цель проекта</a:t>
            </a:r>
            <a:r>
              <a:rPr lang="ru-RU" b="1" dirty="0" smtClean="0"/>
              <a:t>: узнать историю происхождения имен ребят нашего класса 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FFFF00"/>
                </a:solidFill>
              </a:rPr>
              <a:t>Проектный продукт</a:t>
            </a:r>
            <a:r>
              <a:rPr lang="ru-RU" b="1" dirty="0" smtClean="0"/>
              <a:t>: стенгазета «Цветок имен»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Провести анкетирование ребят</a:t>
            </a:r>
          </a:p>
          <a:p>
            <a:r>
              <a:rPr lang="ru-RU" b="1" dirty="0" smtClean="0"/>
              <a:t>Изучить информацию с помощью литературы и интернет источников</a:t>
            </a:r>
          </a:p>
          <a:p>
            <a:r>
              <a:rPr lang="ru-RU" b="1" dirty="0" smtClean="0"/>
              <a:t>Оформить стенгазету «Цветок имен»</a:t>
            </a:r>
          </a:p>
          <a:p>
            <a:r>
              <a:rPr lang="ru-RU" b="1" dirty="0" smtClean="0"/>
              <a:t>Подготовить презентацию и выступление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Планирование работы: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Определили тему проекта, поставили цель, задачи проекта</a:t>
            </a:r>
          </a:p>
          <a:p>
            <a:r>
              <a:rPr lang="ru-RU" sz="3200" b="1" dirty="0" smtClean="0"/>
              <a:t>Опросили ребят</a:t>
            </a:r>
          </a:p>
          <a:p>
            <a:r>
              <a:rPr lang="ru-RU" sz="3200" b="1" dirty="0" smtClean="0"/>
              <a:t>Прочитали литературу</a:t>
            </a:r>
          </a:p>
          <a:p>
            <a:r>
              <a:rPr lang="ru-RU" sz="3200" b="1" dirty="0" smtClean="0"/>
              <a:t>Написали отчет по работе</a:t>
            </a:r>
          </a:p>
          <a:p>
            <a:r>
              <a:rPr lang="ru-RU" sz="3200" b="1" dirty="0" smtClean="0"/>
              <a:t>Изготовили продукт (стенгазету)</a:t>
            </a:r>
          </a:p>
          <a:p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Сбор информации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89464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hlinkClick r:id="rId2"/>
              </a:rPr>
              <a:t>http://imya.com/</a:t>
            </a:r>
            <a:endParaRPr lang="ru-RU" dirty="0" smtClean="0"/>
          </a:p>
          <a:p>
            <a:r>
              <a:rPr lang="ru-RU" b="1" u="sng" dirty="0" smtClean="0">
                <a:hlinkClick r:id="rId3"/>
              </a:rPr>
              <a:t>http://planeta-imen.narod.ru/namehistory.html</a:t>
            </a:r>
            <a:endParaRPr lang="ru-RU" dirty="0" smtClean="0"/>
          </a:p>
          <a:p>
            <a:r>
              <a:rPr lang="ru-RU" b="1" u="sng" dirty="0" smtClean="0">
                <a:hlinkClick r:id="rId4"/>
              </a:rPr>
              <a:t>http://onlineslovari.com/slovar_lichnyih_imen/</a:t>
            </a:r>
            <a:endParaRPr lang="ru-RU" dirty="0" smtClean="0"/>
          </a:p>
          <a:p>
            <a:r>
              <a:rPr lang="ru-RU" b="1" u="sng" dirty="0" smtClean="0">
                <a:hlinkClick r:id="rId5"/>
              </a:rPr>
              <a:t>http://www.onlinedics.ru/slovar/nam.html</a:t>
            </a:r>
            <a:endParaRPr lang="ru-RU" dirty="0" smtClean="0"/>
          </a:p>
          <a:p>
            <a:r>
              <a:rPr lang="ru-RU" b="1" u="sng" dirty="0" smtClean="0">
                <a:hlinkClick r:id="rId6"/>
              </a:rPr>
              <a:t>http://litrus.net/book/read/67332</a:t>
            </a:r>
            <a:endParaRPr lang="ru-RU" dirty="0" smtClean="0"/>
          </a:p>
          <a:p>
            <a:r>
              <a:rPr lang="ru-RU" b="1" u="sng" dirty="0" smtClean="0">
                <a:hlinkClick r:id="rId7"/>
              </a:rPr>
              <a:t>http://www.slovopedia.com/19/192-0.html</a:t>
            </a:r>
            <a:endParaRPr lang="ru-RU" b="1" u="sng" dirty="0" smtClean="0"/>
          </a:p>
          <a:p>
            <a:endParaRPr lang="ru-RU" b="1" u="sng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Обращаем внимание, что все сайты – это СЛОВАРИ личных имен, содержащие полную, научную информацию!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Анкетирование (10 ребят)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4"/>
          <a:ext cx="8229600" cy="368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057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Что означает</a:t>
                      </a:r>
                      <a:r>
                        <a:rPr lang="ru-RU" sz="2800" baseline="0" dirty="0" smtClean="0"/>
                        <a:t> твое имя (перевод)?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Откуда  родом твое имя?</a:t>
                      </a:r>
                      <a:endParaRPr lang="ru-RU" sz="2800" dirty="0"/>
                    </a:p>
                  </a:txBody>
                  <a:tcPr/>
                </a:tc>
              </a:tr>
              <a:tr h="188366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человек – знают,</a:t>
                      </a:r>
                    </a:p>
                    <a:p>
                      <a:r>
                        <a:rPr lang="ru-RU" sz="2400" b="1" dirty="0" smtClean="0"/>
                        <a:t>1 человек – знает неверно</a:t>
                      </a:r>
                    </a:p>
                    <a:p>
                      <a:r>
                        <a:rPr lang="ru-RU" sz="2400" b="1" dirty="0" smtClean="0"/>
                        <a:t>3 человека – не знают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 человека – знают неверно</a:t>
                      </a:r>
                    </a:p>
                    <a:p>
                      <a:pPr algn="r"/>
                      <a:endParaRPr lang="ru-RU" sz="2400" b="1" dirty="0" smtClean="0"/>
                    </a:p>
                    <a:p>
                      <a:pPr algn="r"/>
                      <a:r>
                        <a:rPr lang="ru-RU" sz="2400" b="1" dirty="0" smtClean="0"/>
                        <a:t>8 человек – не знают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Откуда родом наши имена?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Наши имена на карте Древнего мира (    )</a:t>
            </a:r>
            <a:endParaRPr lang="ru-RU" b="1" dirty="0"/>
          </a:p>
        </p:txBody>
      </p:sp>
      <p:pic>
        <p:nvPicPr>
          <p:cNvPr id="4" name="Содержимое 3" descr="f_206279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7683388" cy="4975225"/>
          </a:xfrm>
        </p:spPr>
      </p:pic>
      <p:sp>
        <p:nvSpPr>
          <p:cNvPr id="5" name="Овал 4"/>
          <p:cNvSpPr/>
          <p:nvPr/>
        </p:nvSpPr>
        <p:spPr>
          <a:xfrm>
            <a:off x="5643570" y="1142984"/>
            <a:ext cx="428628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43306" y="3786190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57620" y="3857628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29190" y="4143380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29190" y="4429132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5500702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72264" y="578645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86578" y="5715016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857884" y="257174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43636" y="2500306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224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Проектная работа по истории</vt:lpstr>
      <vt:lpstr>Слайд 2</vt:lpstr>
      <vt:lpstr>Задачи проекта</vt:lpstr>
      <vt:lpstr>Планирование работы:</vt:lpstr>
      <vt:lpstr>Сбор информации</vt:lpstr>
      <vt:lpstr>Анкетирование (10 ребят)</vt:lpstr>
      <vt:lpstr>Откуда родом наши имена?</vt:lpstr>
      <vt:lpstr>Наши имена на карте Древнего мира (   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по истории</dc:title>
  <dc:creator>Соколова Оксана Ивановна</dc:creator>
  <cp:lastModifiedBy>oksana</cp:lastModifiedBy>
  <cp:revision>12</cp:revision>
  <dcterms:created xsi:type="dcterms:W3CDTF">2015-05-23T16:13:14Z</dcterms:created>
  <dcterms:modified xsi:type="dcterms:W3CDTF">2015-05-24T20:51:37Z</dcterms:modified>
</cp:coreProperties>
</file>