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3" r:id="rId4"/>
    <p:sldId id="258" r:id="rId5"/>
    <p:sldId id="259" r:id="rId6"/>
    <p:sldId id="272" r:id="rId7"/>
    <p:sldId id="260" r:id="rId8"/>
    <p:sldId id="261" r:id="rId9"/>
    <p:sldId id="275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66FF33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2D6057-4E3F-45A0-AA39-FB03C8A51FB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EA40C0-3E0E-4C89-B900-7FC9ABEC37B9}">
      <dgm:prSet phldrT="[Текст]"/>
      <dgm:spPr/>
      <dgm:t>
        <a:bodyPr/>
        <a:lstStyle/>
        <a:p>
          <a:r>
            <a:rPr lang="ru-RU" dirty="0" smtClean="0"/>
            <a:t>Основные </a:t>
          </a:r>
          <a:r>
            <a:rPr lang="ru-RU" dirty="0"/>
            <a:t>функции языка</a:t>
          </a:r>
        </a:p>
      </dgm:t>
    </dgm:pt>
    <dgm:pt modelId="{0AC312A5-146F-4D90-8BD8-205771F0409B}" type="parTrans" cxnId="{00AA9890-3D62-4166-B306-CAF30359ABE4}">
      <dgm:prSet/>
      <dgm:spPr/>
      <dgm:t>
        <a:bodyPr/>
        <a:lstStyle/>
        <a:p>
          <a:endParaRPr lang="ru-RU"/>
        </a:p>
      </dgm:t>
    </dgm:pt>
    <dgm:pt modelId="{4D31D2FB-82D6-4BDB-B998-37DD93E22E43}" type="sibTrans" cxnId="{00AA9890-3D62-4166-B306-CAF30359ABE4}">
      <dgm:prSet/>
      <dgm:spPr/>
      <dgm:t>
        <a:bodyPr/>
        <a:lstStyle/>
        <a:p>
          <a:endParaRPr lang="ru-RU"/>
        </a:p>
      </dgm:t>
    </dgm:pt>
    <dgm:pt modelId="{9D48C841-9E01-42A5-9609-2844EF3CE036}">
      <dgm:prSet phldrT="[Текст]"/>
      <dgm:spPr>
        <a:solidFill>
          <a:schemeClr val="accent4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Средство </a:t>
          </a:r>
          <a:r>
            <a:rPr lang="ru-RU" dirty="0">
              <a:solidFill>
                <a:schemeClr val="tx1"/>
              </a:solidFill>
            </a:rPr>
            <a:t>общения</a:t>
          </a:r>
        </a:p>
      </dgm:t>
    </dgm:pt>
    <dgm:pt modelId="{C13085CD-6C72-4528-BB77-962DEB650F46}" type="parTrans" cxnId="{CF78C6A8-71B5-42A3-88CD-5F29B2CE6ABB}">
      <dgm:prSet/>
      <dgm:spPr/>
      <dgm:t>
        <a:bodyPr/>
        <a:lstStyle/>
        <a:p>
          <a:endParaRPr lang="ru-RU"/>
        </a:p>
      </dgm:t>
    </dgm:pt>
    <dgm:pt modelId="{C3653DEC-9D1A-4EA0-BCFE-BD06AD266EB2}" type="sibTrans" cxnId="{CF78C6A8-71B5-42A3-88CD-5F29B2CE6ABB}">
      <dgm:prSet/>
      <dgm:spPr/>
      <dgm:t>
        <a:bodyPr/>
        <a:lstStyle/>
        <a:p>
          <a:endParaRPr lang="ru-RU"/>
        </a:p>
      </dgm:t>
    </dgm:pt>
    <dgm:pt modelId="{B5B75C1E-8A20-4417-895F-FA886BF86987}">
      <dgm:prSet phldrT="[Текст]"/>
      <dgm:spPr>
        <a:solidFill>
          <a:srgbClr val="FF66FF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Средство </a:t>
          </a:r>
          <a:r>
            <a:rPr lang="ru-RU" dirty="0">
              <a:solidFill>
                <a:schemeClr val="tx1"/>
              </a:solidFill>
            </a:rPr>
            <a:t>получения знаний о мире</a:t>
          </a:r>
        </a:p>
      </dgm:t>
    </dgm:pt>
    <dgm:pt modelId="{CE9BDF80-F8AA-4FD7-83F1-59DEAAE6ACA8}" type="parTrans" cxnId="{8D4804A3-0591-4A08-9954-F09E6879A995}">
      <dgm:prSet/>
      <dgm:spPr/>
      <dgm:t>
        <a:bodyPr/>
        <a:lstStyle/>
        <a:p>
          <a:endParaRPr lang="ru-RU"/>
        </a:p>
      </dgm:t>
    </dgm:pt>
    <dgm:pt modelId="{FFDE61E0-B5DC-4352-85B4-C6D982A8ED50}" type="sibTrans" cxnId="{8D4804A3-0591-4A08-9954-F09E6879A995}">
      <dgm:prSet/>
      <dgm:spPr/>
      <dgm:t>
        <a:bodyPr/>
        <a:lstStyle/>
        <a:p>
          <a:endParaRPr lang="ru-RU"/>
        </a:p>
      </dgm:t>
    </dgm:pt>
    <dgm:pt modelId="{44CAEB14-A30A-4013-BF8C-6BBE6EAA47E7}">
      <dgm:prSet phldrT="[Текст]"/>
      <dgm:spPr>
        <a:solidFill>
          <a:srgbClr val="66FF33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Средство </a:t>
          </a:r>
          <a:r>
            <a:rPr lang="ru-RU" dirty="0">
              <a:solidFill>
                <a:schemeClr val="tx1"/>
              </a:solidFill>
            </a:rPr>
            <a:t>хранения и передачи знаний</a:t>
          </a:r>
        </a:p>
      </dgm:t>
    </dgm:pt>
    <dgm:pt modelId="{3DB703B0-DC79-494C-AF8B-DBDD23F809F5}" type="parTrans" cxnId="{EB710735-1A98-435C-904F-BC8E3FB00FA9}">
      <dgm:prSet/>
      <dgm:spPr/>
      <dgm:t>
        <a:bodyPr/>
        <a:lstStyle/>
        <a:p>
          <a:endParaRPr lang="ru-RU"/>
        </a:p>
      </dgm:t>
    </dgm:pt>
    <dgm:pt modelId="{82160A14-275D-4208-B33B-EBB47CF991F1}" type="sibTrans" cxnId="{EB710735-1A98-435C-904F-BC8E3FB00FA9}">
      <dgm:prSet/>
      <dgm:spPr/>
      <dgm:t>
        <a:bodyPr/>
        <a:lstStyle/>
        <a:p>
          <a:endParaRPr lang="ru-RU"/>
        </a:p>
      </dgm:t>
    </dgm:pt>
    <dgm:pt modelId="{8C9E0071-0787-4028-BFAD-8057EE1991D7}">
      <dgm:prSet phldrT="[Текст]"/>
      <dgm:spPr>
        <a:solidFill>
          <a:srgbClr val="FFFF66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Средство </a:t>
          </a:r>
          <a:r>
            <a:rPr lang="ru-RU" dirty="0">
              <a:solidFill>
                <a:schemeClr val="tx1"/>
              </a:solidFill>
            </a:rPr>
            <a:t>эстетического воздействия на человека</a:t>
          </a:r>
        </a:p>
      </dgm:t>
    </dgm:pt>
    <dgm:pt modelId="{FFFBAD62-510E-45FD-AF0D-20F4900DC62D}" type="parTrans" cxnId="{525D438A-6B76-40D0-80DB-4C6392874272}">
      <dgm:prSet/>
      <dgm:spPr/>
      <dgm:t>
        <a:bodyPr/>
        <a:lstStyle/>
        <a:p>
          <a:endParaRPr lang="ru-RU"/>
        </a:p>
      </dgm:t>
    </dgm:pt>
    <dgm:pt modelId="{D066E566-919A-4595-AC69-7A87E12393ED}" type="sibTrans" cxnId="{525D438A-6B76-40D0-80DB-4C6392874272}">
      <dgm:prSet/>
      <dgm:spPr/>
      <dgm:t>
        <a:bodyPr/>
        <a:lstStyle/>
        <a:p>
          <a:endParaRPr lang="ru-RU"/>
        </a:p>
      </dgm:t>
    </dgm:pt>
    <dgm:pt modelId="{BAF6F4DB-BB54-4831-9F31-8356606F842B}" type="pres">
      <dgm:prSet presAssocID="{312D6057-4E3F-45A0-AA39-FB03C8A51FB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03AC10-E78B-4AC2-9B62-BEB49EC570F4}" type="pres">
      <dgm:prSet presAssocID="{A5EA40C0-3E0E-4C89-B900-7FC9ABEC37B9}" presName="centerShape" presStyleLbl="node0" presStyleIdx="0" presStyleCnt="1"/>
      <dgm:spPr/>
      <dgm:t>
        <a:bodyPr/>
        <a:lstStyle/>
        <a:p>
          <a:endParaRPr lang="ru-RU"/>
        </a:p>
      </dgm:t>
    </dgm:pt>
    <dgm:pt modelId="{F5EAFBB6-BF77-4CD4-9D9B-546BF243F17D}" type="pres">
      <dgm:prSet presAssocID="{9D48C841-9E01-42A5-9609-2844EF3CE036}" presName="node" presStyleLbl="node1" presStyleIdx="0" presStyleCnt="4" custScaleX="139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D3D5D-65D3-4662-921D-145A7C5F4AED}" type="pres">
      <dgm:prSet presAssocID="{9D48C841-9E01-42A5-9609-2844EF3CE036}" presName="dummy" presStyleCnt="0"/>
      <dgm:spPr/>
    </dgm:pt>
    <dgm:pt modelId="{E5A505CF-C582-4316-9D29-E7719083D8F0}" type="pres">
      <dgm:prSet presAssocID="{C3653DEC-9D1A-4EA0-BCFE-BD06AD266EB2}" presName="sibTrans" presStyleLbl="sibTrans2D1" presStyleIdx="0" presStyleCnt="4"/>
      <dgm:spPr/>
      <dgm:t>
        <a:bodyPr/>
        <a:lstStyle/>
        <a:p>
          <a:endParaRPr lang="ru-RU"/>
        </a:p>
      </dgm:t>
    </dgm:pt>
    <dgm:pt modelId="{83317D65-F8AD-4EC9-8C4F-9CE778EEB98B}" type="pres">
      <dgm:prSet presAssocID="{B5B75C1E-8A20-4417-895F-FA886BF86987}" presName="node" presStyleLbl="node1" presStyleIdx="1" presStyleCnt="4" custScaleX="125904" custScaleY="121467" custRadScaleRad="132083" custRadScaleInc="36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1E31D-90EE-4B65-AB31-0E61BF8BA9DC}" type="pres">
      <dgm:prSet presAssocID="{B5B75C1E-8A20-4417-895F-FA886BF86987}" presName="dummy" presStyleCnt="0"/>
      <dgm:spPr/>
    </dgm:pt>
    <dgm:pt modelId="{F245B80A-F006-4FF5-ADB6-C8D4E145FEA8}" type="pres">
      <dgm:prSet presAssocID="{FFDE61E0-B5DC-4352-85B4-C6D982A8ED50}" presName="sibTrans" presStyleLbl="sibTrans2D1" presStyleIdx="1" presStyleCnt="4"/>
      <dgm:spPr/>
      <dgm:t>
        <a:bodyPr/>
        <a:lstStyle/>
        <a:p>
          <a:endParaRPr lang="ru-RU"/>
        </a:p>
      </dgm:t>
    </dgm:pt>
    <dgm:pt modelId="{59212198-1BD4-4C33-B66E-0A3A521ABA41}" type="pres">
      <dgm:prSet presAssocID="{44CAEB14-A30A-4013-BF8C-6BBE6EAA47E7}" presName="node" presStyleLbl="node1" presStyleIdx="2" presStyleCnt="4" custScaleX="1782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2D4BB-2AC2-4843-A6C9-FE46C4B7A78D}" type="pres">
      <dgm:prSet presAssocID="{44CAEB14-A30A-4013-BF8C-6BBE6EAA47E7}" presName="dummy" presStyleCnt="0"/>
      <dgm:spPr/>
    </dgm:pt>
    <dgm:pt modelId="{2E4DF75D-D9DF-49D7-AB58-F2BDDB263BC3}" type="pres">
      <dgm:prSet presAssocID="{82160A14-275D-4208-B33B-EBB47CF991F1}" presName="sibTrans" presStyleLbl="sibTrans2D1" presStyleIdx="2" presStyleCnt="4"/>
      <dgm:spPr/>
      <dgm:t>
        <a:bodyPr/>
        <a:lstStyle/>
        <a:p>
          <a:endParaRPr lang="ru-RU"/>
        </a:p>
      </dgm:t>
    </dgm:pt>
    <dgm:pt modelId="{D60799D2-992A-4CF2-9CDF-7B1847D1FFB7}" type="pres">
      <dgm:prSet presAssocID="{8C9E0071-0787-4028-BFAD-8057EE1991D7}" presName="node" presStyleLbl="node1" presStyleIdx="3" presStyleCnt="4" custScaleX="155886" custScaleY="121467" custRadScaleRad="123362" custRadScaleInc="15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9B043-F58F-4929-8865-1548B1CBD564}" type="pres">
      <dgm:prSet presAssocID="{8C9E0071-0787-4028-BFAD-8057EE1991D7}" presName="dummy" presStyleCnt="0"/>
      <dgm:spPr/>
    </dgm:pt>
    <dgm:pt modelId="{154C59A6-208A-4D6E-B26C-4AC0BB07E207}" type="pres">
      <dgm:prSet presAssocID="{D066E566-919A-4595-AC69-7A87E12393ED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8D4804A3-0591-4A08-9954-F09E6879A995}" srcId="{A5EA40C0-3E0E-4C89-B900-7FC9ABEC37B9}" destId="{B5B75C1E-8A20-4417-895F-FA886BF86987}" srcOrd="1" destOrd="0" parTransId="{CE9BDF80-F8AA-4FD7-83F1-59DEAAE6ACA8}" sibTransId="{FFDE61E0-B5DC-4352-85B4-C6D982A8ED50}"/>
    <dgm:cxn modelId="{00AA9890-3D62-4166-B306-CAF30359ABE4}" srcId="{312D6057-4E3F-45A0-AA39-FB03C8A51FB8}" destId="{A5EA40C0-3E0E-4C89-B900-7FC9ABEC37B9}" srcOrd="0" destOrd="0" parTransId="{0AC312A5-146F-4D90-8BD8-205771F0409B}" sibTransId="{4D31D2FB-82D6-4BDB-B998-37DD93E22E43}"/>
    <dgm:cxn modelId="{CF78C6A8-71B5-42A3-88CD-5F29B2CE6ABB}" srcId="{A5EA40C0-3E0E-4C89-B900-7FC9ABEC37B9}" destId="{9D48C841-9E01-42A5-9609-2844EF3CE036}" srcOrd="0" destOrd="0" parTransId="{C13085CD-6C72-4528-BB77-962DEB650F46}" sibTransId="{C3653DEC-9D1A-4EA0-BCFE-BD06AD266EB2}"/>
    <dgm:cxn modelId="{0E4130DF-CA44-4478-872C-E50596CAF047}" type="presOf" srcId="{B5B75C1E-8A20-4417-895F-FA886BF86987}" destId="{83317D65-F8AD-4EC9-8C4F-9CE778EEB98B}" srcOrd="0" destOrd="0" presId="urn:microsoft.com/office/officeart/2005/8/layout/radial6"/>
    <dgm:cxn modelId="{429EE7CF-69C0-4777-9732-2CC4084F42AE}" type="presOf" srcId="{FFDE61E0-B5DC-4352-85B4-C6D982A8ED50}" destId="{F245B80A-F006-4FF5-ADB6-C8D4E145FEA8}" srcOrd="0" destOrd="0" presId="urn:microsoft.com/office/officeart/2005/8/layout/radial6"/>
    <dgm:cxn modelId="{525D438A-6B76-40D0-80DB-4C6392874272}" srcId="{A5EA40C0-3E0E-4C89-B900-7FC9ABEC37B9}" destId="{8C9E0071-0787-4028-BFAD-8057EE1991D7}" srcOrd="3" destOrd="0" parTransId="{FFFBAD62-510E-45FD-AF0D-20F4900DC62D}" sibTransId="{D066E566-919A-4595-AC69-7A87E12393ED}"/>
    <dgm:cxn modelId="{26FF0BBB-81CF-4057-BCEE-70C82BCC546F}" type="presOf" srcId="{312D6057-4E3F-45A0-AA39-FB03C8A51FB8}" destId="{BAF6F4DB-BB54-4831-9F31-8356606F842B}" srcOrd="0" destOrd="0" presId="urn:microsoft.com/office/officeart/2005/8/layout/radial6"/>
    <dgm:cxn modelId="{B063EBD9-5B74-493F-AB52-E943C5ACC531}" type="presOf" srcId="{A5EA40C0-3E0E-4C89-B900-7FC9ABEC37B9}" destId="{8F03AC10-E78B-4AC2-9B62-BEB49EC570F4}" srcOrd="0" destOrd="0" presId="urn:microsoft.com/office/officeart/2005/8/layout/radial6"/>
    <dgm:cxn modelId="{105BCD75-18BF-4EE2-BCFD-9BC48E26FDA6}" type="presOf" srcId="{44CAEB14-A30A-4013-BF8C-6BBE6EAA47E7}" destId="{59212198-1BD4-4C33-B66E-0A3A521ABA41}" srcOrd="0" destOrd="0" presId="urn:microsoft.com/office/officeart/2005/8/layout/radial6"/>
    <dgm:cxn modelId="{EB710735-1A98-435C-904F-BC8E3FB00FA9}" srcId="{A5EA40C0-3E0E-4C89-B900-7FC9ABEC37B9}" destId="{44CAEB14-A30A-4013-BF8C-6BBE6EAA47E7}" srcOrd="2" destOrd="0" parTransId="{3DB703B0-DC79-494C-AF8B-DBDD23F809F5}" sibTransId="{82160A14-275D-4208-B33B-EBB47CF991F1}"/>
    <dgm:cxn modelId="{405F60E1-B9F8-4CC4-B4E4-140FB23C351B}" type="presOf" srcId="{C3653DEC-9D1A-4EA0-BCFE-BD06AD266EB2}" destId="{E5A505CF-C582-4316-9D29-E7719083D8F0}" srcOrd="0" destOrd="0" presId="urn:microsoft.com/office/officeart/2005/8/layout/radial6"/>
    <dgm:cxn modelId="{D42932C9-92FF-4521-988C-97F6AD492582}" type="presOf" srcId="{D066E566-919A-4595-AC69-7A87E12393ED}" destId="{154C59A6-208A-4D6E-B26C-4AC0BB07E207}" srcOrd="0" destOrd="0" presId="urn:microsoft.com/office/officeart/2005/8/layout/radial6"/>
    <dgm:cxn modelId="{FDFAB3FF-18A3-458D-BE65-BFE693C4DD28}" type="presOf" srcId="{8C9E0071-0787-4028-BFAD-8057EE1991D7}" destId="{D60799D2-992A-4CF2-9CDF-7B1847D1FFB7}" srcOrd="0" destOrd="0" presId="urn:microsoft.com/office/officeart/2005/8/layout/radial6"/>
    <dgm:cxn modelId="{2AF7F0FD-6AC4-43CE-9076-68320867958D}" type="presOf" srcId="{82160A14-275D-4208-B33B-EBB47CF991F1}" destId="{2E4DF75D-D9DF-49D7-AB58-F2BDDB263BC3}" srcOrd="0" destOrd="0" presId="urn:microsoft.com/office/officeart/2005/8/layout/radial6"/>
    <dgm:cxn modelId="{0C6D0B42-E184-4E27-8469-092E304D4983}" type="presOf" srcId="{9D48C841-9E01-42A5-9609-2844EF3CE036}" destId="{F5EAFBB6-BF77-4CD4-9D9B-546BF243F17D}" srcOrd="0" destOrd="0" presId="urn:microsoft.com/office/officeart/2005/8/layout/radial6"/>
    <dgm:cxn modelId="{3A68D34C-8F01-4AF5-ADC4-CB0C834A87AA}" type="presParOf" srcId="{BAF6F4DB-BB54-4831-9F31-8356606F842B}" destId="{8F03AC10-E78B-4AC2-9B62-BEB49EC570F4}" srcOrd="0" destOrd="0" presId="urn:microsoft.com/office/officeart/2005/8/layout/radial6"/>
    <dgm:cxn modelId="{D8CD83BE-08E5-4919-8122-E880B69B22E5}" type="presParOf" srcId="{BAF6F4DB-BB54-4831-9F31-8356606F842B}" destId="{F5EAFBB6-BF77-4CD4-9D9B-546BF243F17D}" srcOrd="1" destOrd="0" presId="urn:microsoft.com/office/officeart/2005/8/layout/radial6"/>
    <dgm:cxn modelId="{149A7E2F-2A66-4600-B6B7-0FF8CE00438C}" type="presParOf" srcId="{BAF6F4DB-BB54-4831-9F31-8356606F842B}" destId="{CAAD3D5D-65D3-4662-921D-145A7C5F4AED}" srcOrd="2" destOrd="0" presId="urn:microsoft.com/office/officeart/2005/8/layout/radial6"/>
    <dgm:cxn modelId="{EBD9FB30-0E7E-4E7E-8E93-CF8030F95D80}" type="presParOf" srcId="{BAF6F4DB-BB54-4831-9F31-8356606F842B}" destId="{E5A505CF-C582-4316-9D29-E7719083D8F0}" srcOrd="3" destOrd="0" presId="urn:microsoft.com/office/officeart/2005/8/layout/radial6"/>
    <dgm:cxn modelId="{20430C70-790A-4671-930C-0F2D0509572D}" type="presParOf" srcId="{BAF6F4DB-BB54-4831-9F31-8356606F842B}" destId="{83317D65-F8AD-4EC9-8C4F-9CE778EEB98B}" srcOrd="4" destOrd="0" presId="urn:microsoft.com/office/officeart/2005/8/layout/radial6"/>
    <dgm:cxn modelId="{088827FB-E48B-4FB5-8505-E43A3CE311C5}" type="presParOf" srcId="{BAF6F4DB-BB54-4831-9F31-8356606F842B}" destId="{BA01E31D-90EE-4B65-AB31-0E61BF8BA9DC}" srcOrd="5" destOrd="0" presId="urn:microsoft.com/office/officeart/2005/8/layout/radial6"/>
    <dgm:cxn modelId="{52A2D5A8-ED2D-47E2-B53F-E55E2E357BF8}" type="presParOf" srcId="{BAF6F4DB-BB54-4831-9F31-8356606F842B}" destId="{F245B80A-F006-4FF5-ADB6-C8D4E145FEA8}" srcOrd="6" destOrd="0" presId="urn:microsoft.com/office/officeart/2005/8/layout/radial6"/>
    <dgm:cxn modelId="{B2852D88-AFC3-4509-B20C-43869C975470}" type="presParOf" srcId="{BAF6F4DB-BB54-4831-9F31-8356606F842B}" destId="{59212198-1BD4-4C33-B66E-0A3A521ABA41}" srcOrd="7" destOrd="0" presId="urn:microsoft.com/office/officeart/2005/8/layout/radial6"/>
    <dgm:cxn modelId="{83C06D1F-5DFF-453D-97E9-A643E2A97761}" type="presParOf" srcId="{BAF6F4DB-BB54-4831-9F31-8356606F842B}" destId="{CEB2D4BB-2AC2-4843-A6C9-FE46C4B7A78D}" srcOrd="8" destOrd="0" presId="urn:microsoft.com/office/officeart/2005/8/layout/radial6"/>
    <dgm:cxn modelId="{658F9F37-5AAA-4DF5-8982-5CBF8D6FB6AA}" type="presParOf" srcId="{BAF6F4DB-BB54-4831-9F31-8356606F842B}" destId="{2E4DF75D-D9DF-49D7-AB58-F2BDDB263BC3}" srcOrd="9" destOrd="0" presId="urn:microsoft.com/office/officeart/2005/8/layout/radial6"/>
    <dgm:cxn modelId="{895D4AE6-4779-48E6-9E7C-57F0AF3A1877}" type="presParOf" srcId="{BAF6F4DB-BB54-4831-9F31-8356606F842B}" destId="{D60799D2-992A-4CF2-9CDF-7B1847D1FFB7}" srcOrd="10" destOrd="0" presId="urn:microsoft.com/office/officeart/2005/8/layout/radial6"/>
    <dgm:cxn modelId="{454E0A3A-96F7-4111-B27C-01A9A0E28840}" type="presParOf" srcId="{BAF6F4DB-BB54-4831-9F31-8356606F842B}" destId="{FE99B043-F58F-4929-8865-1548B1CBD564}" srcOrd="11" destOrd="0" presId="urn:microsoft.com/office/officeart/2005/8/layout/radial6"/>
    <dgm:cxn modelId="{E0F2749A-F762-44B7-AE4E-6A2450CCD4E1}" type="presParOf" srcId="{BAF6F4DB-BB54-4831-9F31-8356606F842B}" destId="{154C59A6-208A-4D6E-B26C-4AC0BB07E20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3DB4830-1ED8-49E5-9091-F2A1FF6129B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09D388-EEB9-43E3-926E-2D3B10D0FE36}">
      <dgm:prSet phldrT="[Текст]" custT="1"/>
      <dgm:spPr/>
      <dgm:t>
        <a:bodyPr/>
        <a:lstStyle/>
        <a:p>
          <a:r>
            <a:rPr lang="ru-RU" sz="1800" b="1" dirty="0"/>
            <a:t>Коммуникативный </a:t>
          </a:r>
          <a:endParaRPr lang="ru-RU" sz="1800" b="1" dirty="0" smtClean="0"/>
        </a:p>
        <a:p>
          <a:r>
            <a:rPr lang="ru-RU" sz="1800" b="1" dirty="0" smtClean="0"/>
            <a:t>замысел</a:t>
          </a:r>
          <a:endParaRPr lang="ru-RU" sz="1800" b="1" dirty="0"/>
        </a:p>
      </dgm:t>
    </dgm:pt>
    <dgm:pt modelId="{17F4C3D6-9D5F-441C-92C8-3A80D9052100}" type="parTrans" cxnId="{ADD45E82-1168-43CE-B0B5-00C2755FBC70}">
      <dgm:prSet/>
      <dgm:spPr/>
      <dgm:t>
        <a:bodyPr/>
        <a:lstStyle/>
        <a:p>
          <a:endParaRPr lang="ru-RU"/>
        </a:p>
      </dgm:t>
    </dgm:pt>
    <dgm:pt modelId="{3B4A6C24-D30F-4098-9C68-C7A500BF1377}" type="sibTrans" cxnId="{ADD45E82-1168-43CE-B0B5-00C2755FBC70}">
      <dgm:prSet/>
      <dgm:spPr/>
      <dgm:t>
        <a:bodyPr/>
        <a:lstStyle/>
        <a:p>
          <a:endParaRPr lang="ru-RU"/>
        </a:p>
      </dgm:t>
    </dgm:pt>
    <dgm:pt modelId="{061E99B6-085E-463B-A172-C386F7FAC242}">
      <dgm:prSet phldrT="[Текст]" custT="1"/>
      <dgm:spPr/>
      <dgm:t>
        <a:bodyPr/>
        <a:lstStyle/>
        <a:p>
          <a:r>
            <a:rPr lang="ru-RU" sz="1800" dirty="0"/>
            <a:t>О чём хочу сказать?  </a:t>
          </a:r>
        </a:p>
      </dgm:t>
    </dgm:pt>
    <dgm:pt modelId="{9B1FFD88-1D2D-4B15-9037-92336095AE83}" type="parTrans" cxnId="{CD1BF04B-31CE-4788-85E4-F96A87E0447A}">
      <dgm:prSet/>
      <dgm:spPr/>
      <dgm:t>
        <a:bodyPr/>
        <a:lstStyle/>
        <a:p>
          <a:endParaRPr lang="ru-RU"/>
        </a:p>
      </dgm:t>
    </dgm:pt>
    <dgm:pt modelId="{5CBAC954-1A05-4324-B337-4E594F68C442}" type="sibTrans" cxnId="{CD1BF04B-31CE-4788-85E4-F96A87E0447A}">
      <dgm:prSet/>
      <dgm:spPr/>
      <dgm:t>
        <a:bodyPr/>
        <a:lstStyle/>
        <a:p>
          <a:endParaRPr lang="ru-RU"/>
        </a:p>
      </dgm:t>
    </dgm:pt>
    <dgm:pt modelId="{A8175F02-A7AD-41E2-B712-8F81F9A62D89}">
      <dgm:prSet phldrT="[Текст]" custT="1"/>
      <dgm:spPr/>
      <dgm:t>
        <a:bodyPr/>
        <a:lstStyle/>
        <a:p>
          <a:r>
            <a:rPr lang="ru-RU" sz="1800" dirty="0"/>
            <a:t>Содержание мысли</a:t>
          </a:r>
        </a:p>
      </dgm:t>
    </dgm:pt>
    <dgm:pt modelId="{11398EB9-E1E2-46A6-9670-211561F6338B}" type="parTrans" cxnId="{B45A5238-F11C-471C-A7D5-93B7F4FFEEBE}">
      <dgm:prSet/>
      <dgm:spPr/>
      <dgm:t>
        <a:bodyPr/>
        <a:lstStyle/>
        <a:p>
          <a:endParaRPr lang="ru-RU"/>
        </a:p>
      </dgm:t>
    </dgm:pt>
    <dgm:pt modelId="{A73228E2-4C2E-4849-8079-C5D71ACFCCF9}" type="sibTrans" cxnId="{B45A5238-F11C-471C-A7D5-93B7F4FFEEBE}">
      <dgm:prSet/>
      <dgm:spPr/>
      <dgm:t>
        <a:bodyPr/>
        <a:lstStyle/>
        <a:p>
          <a:endParaRPr lang="ru-RU"/>
        </a:p>
      </dgm:t>
    </dgm:pt>
    <dgm:pt modelId="{9516BBC0-A57C-40E1-A3A2-B82E501CFDC5}">
      <dgm:prSet phldrT="[Текст]" custT="1"/>
      <dgm:spPr/>
      <dgm:t>
        <a:bodyPr/>
        <a:lstStyle/>
        <a:p>
          <a:r>
            <a:rPr lang="ru-RU" sz="1800" dirty="0"/>
            <a:t>Как хочу выразить свою мысль?</a:t>
          </a:r>
        </a:p>
      </dgm:t>
    </dgm:pt>
    <dgm:pt modelId="{BBC06DD8-776D-44CB-8873-00EBA80BB45D}" type="parTrans" cxnId="{AE1EC79F-1B38-4C80-BBCA-2EDD0377ABD8}">
      <dgm:prSet/>
      <dgm:spPr/>
      <dgm:t>
        <a:bodyPr/>
        <a:lstStyle/>
        <a:p>
          <a:endParaRPr lang="ru-RU"/>
        </a:p>
      </dgm:t>
    </dgm:pt>
    <dgm:pt modelId="{74F217EE-160F-4D6D-AC67-F2927BA21325}" type="sibTrans" cxnId="{AE1EC79F-1B38-4C80-BBCA-2EDD0377ABD8}">
      <dgm:prSet/>
      <dgm:spPr/>
      <dgm:t>
        <a:bodyPr/>
        <a:lstStyle/>
        <a:p>
          <a:endParaRPr lang="ru-RU"/>
        </a:p>
      </dgm:t>
    </dgm:pt>
    <dgm:pt modelId="{0B18BAEE-251A-4D64-9C85-45DB30A85C7F}">
      <dgm:prSet phldrT="[Текст]" custT="1"/>
      <dgm:spPr/>
      <dgm:t>
        <a:bodyPr/>
        <a:lstStyle/>
        <a:p>
          <a:r>
            <a:rPr lang="ru-RU" sz="1800" dirty="0"/>
            <a:t>Форма выражения мысли</a:t>
          </a:r>
        </a:p>
      </dgm:t>
    </dgm:pt>
    <dgm:pt modelId="{53E4295B-E11B-476C-B608-3174710FCF40}" type="parTrans" cxnId="{52E966F3-3E51-487B-9ACD-8DED3825BE67}">
      <dgm:prSet/>
      <dgm:spPr/>
      <dgm:t>
        <a:bodyPr/>
        <a:lstStyle/>
        <a:p>
          <a:endParaRPr lang="ru-RU"/>
        </a:p>
      </dgm:t>
    </dgm:pt>
    <dgm:pt modelId="{2FEC164E-0F8A-4358-9FB6-93514A82810F}" type="sibTrans" cxnId="{52E966F3-3E51-487B-9ACD-8DED3825BE67}">
      <dgm:prSet/>
      <dgm:spPr/>
      <dgm:t>
        <a:bodyPr/>
        <a:lstStyle/>
        <a:p>
          <a:endParaRPr lang="ru-RU"/>
        </a:p>
      </dgm:t>
    </dgm:pt>
    <dgm:pt modelId="{52928594-F08B-4518-9861-7AB3F70C6E28}" type="pres">
      <dgm:prSet presAssocID="{03DB4830-1ED8-49E5-9091-F2A1FF6129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4DE91F-1CF0-4CB1-A6CF-8A2A17995161}" type="pres">
      <dgm:prSet presAssocID="{E009D388-EEB9-43E3-926E-2D3B10D0FE36}" presName="hierRoot1" presStyleCnt="0"/>
      <dgm:spPr/>
    </dgm:pt>
    <dgm:pt modelId="{371D9BD2-C763-47E0-B60B-90A13EED3C76}" type="pres">
      <dgm:prSet presAssocID="{E009D388-EEB9-43E3-926E-2D3B10D0FE36}" presName="composite" presStyleCnt="0"/>
      <dgm:spPr/>
    </dgm:pt>
    <dgm:pt modelId="{F7FDDBCE-29E6-449F-8FD8-60381AA9BF06}" type="pres">
      <dgm:prSet presAssocID="{E009D388-EEB9-43E3-926E-2D3B10D0FE36}" presName="background" presStyleLbl="node0" presStyleIdx="0" presStyleCnt="1"/>
      <dgm:spPr/>
    </dgm:pt>
    <dgm:pt modelId="{56DAC722-4A10-4B26-9106-BEE6B2680893}" type="pres">
      <dgm:prSet presAssocID="{E009D388-EEB9-43E3-926E-2D3B10D0FE36}" presName="text" presStyleLbl="fgAcc0" presStyleIdx="0" presStyleCnt="1" custScaleX="146296" custLinFactNeighborX="-19291" custLinFactNeighborY="-133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C1DDCD-046A-4AFF-A5F9-4CFA9DC5ADF3}" type="pres">
      <dgm:prSet presAssocID="{E009D388-EEB9-43E3-926E-2D3B10D0FE36}" presName="hierChild2" presStyleCnt="0"/>
      <dgm:spPr/>
    </dgm:pt>
    <dgm:pt modelId="{FF116C3B-2A01-42AC-924E-A234ADA514FE}" type="pres">
      <dgm:prSet presAssocID="{9B1FFD88-1D2D-4B15-9037-92336095AE8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0168A95B-6C40-4B78-8781-42E3F6DF0844}" type="pres">
      <dgm:prSet presAssocID="{061E99B6-085E-463B-A172-C386F7FAC242}" presName="hierRoot2" presStyleCnt="0"/>
      <dgm:spPr/>
    </dgm:pt>
    <dgm:pt modelId="{01416526-2774-4B29-A4FE-2770DC9317FD}" type="pres">
      <dgm:prSet presAssocID="{061E99B6-085E-463B-A172-C386F7FAC242}" presName="composite2" presStyleCnt="0"/>
      <dgm:spPr/>
    </dgm:pt>
    <dgm:pt modelId="{FB05A418-34AA-4A05-A7FD-59266ED48223}" type="pres">
      <dgm:prSet presAssocID="{061E99B6-085E-463B-A172-C386F7FAC242}" presName="background2" presStyleLbl="node2" presStyleIdx="0" presStyleCnt="2"/>
      <dgm:spPr/>
    </dgm:pt>
    <dgm:pt modelId="{F435E4CC-ACA1-41DB-851B-9A32A6DADEF8}" type="pres">
      <dgm:prSet presAssocID="{061E99B6-085E-463B-A172-C386F7FAC242}" presName="text2" presStyleLbl="fgAcc2" presStyleIdx="0" presStyleCnt="2" custScaleX="151235" custLinFactNeighborX="-79475" custLinFactNeighborY="-97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8BC266-C875-4705-B8D7-AAC23C5AF15B}" type="pres">
      <dgm:prSet presAssocID="{061E99B6-085E-463B-A172-C386F7FAC242}" presName="hierChild3" presStyleCnt="0"/>
      <dgm:spPr/>
    </dgm:pt>
    <dgm:pt modelId="{8B511FE9-B2B5-474E-B2E9-AC833CD1BC58}" type="pres">
      <dgm:prSet presAssocID="{11398EB9-E1E2-46A6-9670-211561F6338B}" presName="Name17" presStyleLbl="parChTrans1D3" presStyleIdx="0" presStyleCnt="2"/>
      <dgm:spPr/>
      <dgm:t>
        <a:bodyPr/>
        <a:lstStyle/>
        <a:p>
          <a:endParaRPr lang="ru-RU"/>
        </a:p>
      </dgm:t>
    </dgm:pt>
    <dgm:pt modelId="{346B05A3-94FC-4775-AC71-337A0EC392CB}" type="pres">
      <dgm:prSet presAssocID="{A8175F02-A7AD-41E2-B712-8F81F9A62D89}" presName="hierRoot3" presStyleCnt="0"/>
      <dgm:spPr/>
    </dgm:pt>
    <dgm:pt modelId="{7A0CAB67-7A01-425A-B2CE-7D9369661675}" type="pres">
      <dgm:prSet presAssocID="{A8175F02-A7AD-41E2-B712-8F81F9A62D89}" presName="composite3" presStyleCnt="0"/>
      <dgm:spPr/>
    </dgm:pt>
    <dgm:pt modelId="{F5C2165E-008B-44C5-BD5C-8DAEC989A340}" type="pres">
      <dgm:prSet presAssocID="{A8175F02-A7AD-41E2-B712-8F81F9A62D89}" presName="background3" presStyleLbl="node3" presStyleIdx="0" presStyleCnt="2"/>
      <dgm:spPr/>
    </dgm:pt>
    <dgm:pt modelId="{89CBB636-B70D-4DB6-8960-7C568ECB339F}" type="pres">
      <dgm:prSet presAssocID="{A8175F02-A7AD-41E2-B712-8F81F9A62D89}" presName="text3" presStyleLbl="fgAcc3" presStyleIdx="0" presStyleCnt="2" custLinFactNeighborX="-67563" custLinFactNeighborY="73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AA2156-D58E-4EAE-B54C-B421483EA065}" type="pres">
      <dgm:prSet presAssocID="{A8175F02-A7AD-41E2-B712-8F81F9A62D89}" presName="hierChild4" presStyleCnt="0"/>
      <dgm:spPr/>
    </dgm:pt>
    <dgm:pt modelId="{E5EA6C64-9815-4E5E-B817-9061EA3BABA6}" type="pres">
      <dgm:prSet presAssocID="{BBC06DD8-776D-44CB-8873-00EBA80BB45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6E788CC3-443B-43C7-B0BE-554C02277ED6}" type="pres">
      <dgm:prSet presAssocID="{9516BBC0-A57C-40E1-A3A2-B82E501CFDC5}" presName="hierRoot2" presStyleCnt="0"/>
      <dgm:spPr/>
    </dgm:pt>
    <dgm:pt modelId="{6F781A56-60F6-4EEE-A25C-2EC6ED1046D5}" type="pres">
      <dgm:prSet presAssocID="{9516BBC0-A57C-40E1-A3A2-B82E501CFDC5}" presName="composite2" presStyleCnt="0"/>
      <dgm:spPr/>
    </dgm:pt>
    <dgm:pt modelId="{D919ACAE-1515-4380-8BB0-62C6DC8215C0}" type="pres">
      <dgm:prSet presAssocID="{9516BBC0-A57C-40E1-A3A2-B82E501CFDC5}" presName="background2" presStyleLbl="node2" presStyleIdx="1" presStyleCnt="2"/>
      <dgm:spPr/>
    </dgm:pt>
    <dgm:pt modelId="{9CAF8E33-0487-47E9-90F7-AEFEFC75D703}" type="pres">
      <dgm:prSet presAssocID="{9516BBC0-A57C-40E1-A3A2-B82E501CFDC5}" presName="text2" presStyleLbl="fgAcc2" presStyleIdx="1" presStyleCnt="2" custScaleX="178395" custLinFactNeighborX="56327" custLinFactNeighborY="-97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A9045AF-D132-4504-9A75-7387923A7751}" type="pres">
      <dgm:prSet presAssocID="{9516BBC0-A57C-40E1-A3A2-B82E501CFDC5}" presName="hierChild3" presStyleCnt="0"/>
      <dgm:spPr/>
    </dgm:pt>
    <dgm:pt modelId="{E1076694-1A8F-43CB-999A-9201A509B54F}" type="pres">
      <dgm:prSet presAssocID="{53E4295B-E11B-476C-B608-3174710FCF4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9F919C1F-FB25-475A-AC5A-275861C080EC}" type="pres">
      <dgm:prSet presAssocID="{0B18BAEE-251A-4D64-9C85-45DB30A85C7F}" presName="hierRoot3" presStyleCnt="0"/>
      <dgm:spPr/>
    </dgm:pt>
    <dgm:pt modelId="{2C976793-E874-4ECA-B42A-DDC0B870AC2C}" type="pres">
      <dgm:prSet presAssocID="{0B18BAEE-251A-4D64-9C85-45DB30A85C7F}" presName="composite3" presStyleCnt="0"/>
      <dgm:spPr/>
    </dgm:pt>
    <dgm:pt modelId="{CDAE6B59-0F56-4E65-BF93-81593CCCBEF8}" type="pres">
      <dgm:prSet presAssocID="{0B18BAEE-251A-4D64-9C85-45DB30A85C7F}" presName="background3" presStyleLbl="node3" presStyleIdx="1" presStyleCnt="2"/>
      <dgm:spPr/>
    </dgm:pt>
    <dgm:pt modelId="{7252D4A0-B339-4D72-88D7-8B2726C2BC33}" type="pres">
      <dgm:prSet presAssocID="{0B18BAEE-251A-4D64-9C85-45DB30A85C7F}" presName="text3" presStyleLbl="fgAcc3" presStyleIdx="1" presStyleCnt="2" custLinFactNeighborX="63874" custLinFactNeighborY="1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4C5509-B510-471A-9046-72C7D6F9986E}" type="pres">
      <dgm:prSet presAssocID="{0B18BAEE-251A-4D64-9C85-45DB30A85C7F}" presName="hierChild4" presStyleCnt="0"/>
      <dgm:spPr/>
    </dgm:pt>
  </dgm:ptLst>
  <dgm:cxnLst>
    <dgm:cxn modelId="{CD1BF04B-31CE-4788-85E4-F96A87E0447A}" srcId="{E009D388-EEB9-43E3-926E-2D3B10D0FE36}" destId="{061E99B6-085E-463B-A172-C386F7FAC242}" srcOrd="0" destOrd="0" parTransId="{9B1FFD88-1D2D-4B15-9037-92336095AE83}" sibTransId="{5CBAC954-1A05-4324-B337-4E594F68C442}"/>
    <dgm:cxn modelId="{52E966F3-3E51-487B-9ACD-8DED3825BE67}" srcId="{9516BBC0-A57C-40E1-A3A2-B82E501CFDC5}" destId="{0B18BAEE-251A-4D64-9C85-45DB30A85C7F}" srcOrd="0" destOrd="0" parTransId="{53E4295B-E11B-476C-B608-3174710FCF40}" sibTransId="{2FEC164E-0F8A-4358-9FB6-93514A82810F}"/>
    <dgm:cxn modelId="{ADD45E82-1168-43CE-B0B5-00C2755FBC70}" srcId="{03DB4830-1ED8-49E5-9091-F2A1FF6129BC}" destId="{E009D388-EEB9-43E3-926E-2D3B10D0FE36}" srcOrd="0" destOrd="0" parTransId="{17F4C3D6-9D5F-441C-92C8-3A80D9052100}" sibTransId="{3B4A6C24-D30F-4098-9C68-C7A500BF1377}"/>
    <dgm:cxn modelId="{845201E0-BA12-4C86-BB27-A9FF8A70AD8B}" type="presOf" srcId="{061E99B6-085E-463B-A172-C386F7FAC242}" destId="{F435E4CC-ACA1-41DB-851B-9A32A6DADEF8}" srcOrd="0" destOrd="0" presId="urn:microsoft.com/office/officeart/2005/8/layout/hierarchy1"/>
    <dgm:cxn modelId="{AE1EC79F-1B38-4C80-BBCA-2EDD0377ABD8}" srcId="{E009D388-EEB9-43E3-926E-2D3B10D0FE36}" destId="{9516BBC0-A57C-40E1-A3A2-B82E501CFDC5}" srcOrd="1" destOrd="0" parTransId="{BBC06DD8-776D-44CB-8873-00EBA80BB45D}" sibTransId="{74F217EE-160F-4D6D-AC67-F2927BA21325}"/>
    <dgm:cxn modelId="{58BC9B25-96A2-4067-B2B3-56E609F809B7}" type="presOf" srcId="{03DB4830-1ED8-49E5-9091-F2A1FF6129BC}" destId="{52928594-F08B-4518-9861-7AB3F70C6E28}" srcOrd="0" destOrd="0" presId="urn:microsoft.com/office/officeart/2005/8/layout/hierarchy1"/>
    <dgm:cxn modelId="{0C31737A-2F00-4CE2-96C1-90CB09027ADA}" type="presOf" srcId="{11398EB9-E1E2-46A6-9670-211561F6338B}" destId="{8B511FE9-B2B5-474E-B2E9-AC833CD1BC58}" srcOrd="0" destOrd="0" presId="urn:microsoft.com/office/officeart/2005/8/layout/hierarchy1"/>
    <dgm:cxn modelId="{B45A5238-F11C-471C-A7D5-93B7F4FFEEBE}" srcId="{061E99B6-085E-463B-A172-C386F7FAC242}" destId="{A8175F02-A7AD-41E2-B712-8F81F9A62D89}" srcOrd="0" destOrd="0" parTransId="{11398EB9-E1E2-46A6-9670-211561F6338B}" sibTransId="{A73228E2-4C2E-4849-8079-C5D71ACFCCF9}"/>
    <dgm:cxn modelId="{DE1E4F86-CD9A-40B9-BC63-89ECAE8D2AF1}" type="presOf" srcId="{9516BBC0-A57C-40E1-A3A2-B82E501CFDC5}" destId="{9CAF8E33-0487-47E9-90F7-AEFEFC75D703}" srcOrd="0" destOrd="0" presId="urn:microsoft.com/office/officeart/2005/8/layout/hierarchy1"/>
    <dgm:cxn modelId="{08A843E7-584D-4ADF-99BD-8427079A6C4B}" type="presOf" srcId="{BBC06DD8-776D-44CB-8873-00EBA80BB45D}" destId="{E5EA6C64-9815-4E5E-B817-9061EA3BABA6}" srcOrd="0" destOrd="0" presId="urn:microsoft.com/office/officeart/2005/8/layout/hierarchy1"/>
    <dgm:cxn modelId="{F81AB5E7-E161-4C36-AEF2-E47214C15B05}" type="presOf" srcId="{0B18BAEE-251A-4D64-9C85-45DB30A85C7F}" destId="{7252D4A0-B339-4D72-88D7-8B2726C2BC33}" srcOrd="0" destOrd="0" presId="urn:microsoft.com/office/officeart/2005/8/layout/hierarchy1"/>
    <dgm:cxn modelId="{217342CD-ACE4-4A08-90C6-A1688CD24717}" type="presOf" srcId="{9B1FFD88-1D2D-4B15-9037-92336095AE83}" destId="{FF116C3B-2A01-42AC-924E-A234ADA514FE}" srcOrd="0" destOrd="0" presId="urn:microsoft.com/office/officeart/2005/8/layout/hierarchy1"/>
    <dgm:cxn modelId="{82DA4E52-3DED-4FBE-AB5F-9C8EB3F99AB0}" type="presOf" srcId="{53E4295B-E11B-476C-B608-3174710FCF40}" destId="{E1076694-1A8F-43CB-999A-9201A509B54F}" srcOrd="0" destOrd="0" presId="urn:microsoft.com/office/officeart/2005/8/layout/hierarchy1"/>
    <dgm:cxn modelId="{C438D1CF-5CD6-42B9-863E-6BE57EB3A982}" type="presOf" srcId="{A8175F02-A7AD-41E2-B712-8F81F9A62D89}" destId="{89CBB636-B70D-4DB6-8960-7C568ECB339F}" srcOrd="0" destOrd="0" presId="urn:microsoft.com/office/officeart/2005/8/layout/hierarchy1"/>
    <dgm:cxn modelId="{23B17D56-5275-4E92-A9EA-4C23BEF17E84}" type="presOf" srcId="{E009D388-EEB9-43E3-926E-2D3B10D0FE36}" destId="{56DAC722-4A10-4B26-9106-BEE6B2680893}" srcOrd="0" destOrd="0" presId="urn:microsoft.com/office/officeart/2005/8/layout/hierarchy1"/>
    <dgm:cxn modelId="{DD6DDAD4-D655-4B86-A84A-558CDE424434}" type="presParOf" srcId="{52928594-F08B-4518-9861-7AB3F70C6E28}" destId="{FA4DE91F-1CF0-4CB1-A6CF-8A2A17995161}" srcOrd="0" destOrd="0" presId="urn:microsoft.com/office/officeart/2005/8/layout/hierarchy1"/>
    <dgm:cxn modelId="{02EC89F4-A721-4CB4-A8D4-0099A704EE19}" type="presParOf" srcId="{FA4DE91F-1CF0-4CB1-A6CF-8A2A17995161}" destId="{371D9BD2-C763-47E0-B60B-90A13EED3C76}" srcOrd="0" destOrd="0" presId="urn:microsoft.com/office/officeart/2005/8/layout/hierarchy1"/>
    <dgm:cxn modelId="{4EF13F8C-8218-41CC-ADB1-FFC45ABE4E40}" type="presParOf" srcId="{371D9BD2-C763-47E0-B60B-90A13EED3C76}" destId="{F7FDDBCE-29E6-449F-8FD8-60381AA9BF06}" srcOrd="0" destOrd="0" presId="urn:microsoft.com/office/officeart/2005/8/layout/hierarchy1"/>
    <dgm:cxn modelId="{87053697-E8F0-4F1F-9B4E-44D4188CC00F}" type="presParOf" srcId="{371D9BD2-C763-47E0-B60B-90A13EED3C76}" destId="{56DAC722-4A10-4B26-9106-BEE6B2680893}" srcOrd="1" destOrd="0" presId="urn:microsoft.com/office/officeart/2005/8/layout/hierarchy1"/>
    <dgm:cxn modelId="{48617F85-11FC-4C6F-B1B0-CEBB2B92384E}" type="presParOf" srcId="{FA4DE91F-1CF0-4CB1-A6CF-8A2A17995161}" destId="{E4C1DDCD-046A-4AFF-A5F9-4CFA9DC5ADF3}" srcOrd="1" destOrd="0" presId="urn:microsoft.com/office/officeart/2005/8/layout/hierarchy1"/>
    <dgm:cxn modelId="{10DA4BD2-06FB-46ED-970F-CCBA877CD46B}" type="presParOf" srcId="{E4C1DDCD-046A-4AFF-A5F9-4CFA9DC5ADF3}" destId="{FF116C3B-2A01-42AC-924E-A234ADA514FE}" srcOrd="0" destOrd="0" presId="urn:microsoft.com/office/officeart/2005/8/layout/hierarchy1"/>
    <dgm:cxn modelId="{2526B562-A657-469C-825A-0EDD674B7488}" type="presParOf" srcId="{E4C1DDCD-046A-4AFF-A5F9-4CFA9DC5ADF3}" destId="{0168A95B-6C40-4B78-8781-42E3F6DF0844}" srcOrd="1" destOrd="0" presId="urn:microsoft.com/office/officeart/2005/8/layout/hierarchy1"/>
    <dgm:cxn modelId="{B1B66D0F-8E41-4AD8-8C37-FD10E3A911A7}" type="presParOf" srcId="{0168A95B-6C40-4B78-8781-42E3F6DF0844}" destId="{01416526-2774-4B29-A4FE-2770DC9317FD}" srcOrd="0" destOrd="0" presId="urn:microsoft.com/office/officeart/2005/8/layout/hierarchy1"/>
    <dgm:cxn modelId="{4EC47D02-8E95-4A28-9395-22F4E832036D}" type="presParOf" srcId="{01416526-2774-4B29-A4FE-2770DC9317FD}" destId="{FB05A418-34AA-4A05-A7FD-59266ED48223}" srcOrd="0" destOrd="0" presId="urn:microsoft.com/office/officeart/2005/8/layout/hierarchy1"/>
    <dgm:cxn modelId="{C0C74614-8372-4CA9-9897-41F4FE5F2063}" type="presParOf" srcId="{01416526-2774-4B29-A4FE-2770DC9317FD}" destId="{F435E4CC-ACA1-41DB-851B-9A32A6DADEF8}" srcOrd="1" destOrd="0" presId="urn:microsoft.com/office/officeart/2005/8/layout/hierarchy1"/>
    <dgm:cxn modelId="{FC3D03E4-667D-4336-9484-F3DF6AD3FE49}" type="presParOf" srcId="{0168A95B-6C40-4B78-8781-42E3F6DF0844}" destId="{EF8BC266-C875-4705-B8D7-AAC23C5AF15B}" srcOrd="1" destOrd="0" presId="urn:microsoft.com/office/officeart/2005/8/layout/hierarchy1"/>
    <dgm:cxn modelId="{0CC3355D-18D4-43D4-9383-8F588AD36016}" type="presParOf" srcId="{EF8BC266-C875-4705-B8D7-AAC23C5AF15B}" destId="{8B511FE9-B2B5-474E-B2E9-AC833CD1BC58}" srcOrd="0" destOrd="0" presId="urn:microsoft.com/office/officeart/2005/8/layout/hierarchy1"/>
    <dgm:cxn modelId="{CEB64673-7CF5-4AE9-BE82-0CFFCAAF2B14}" type="presParOf" srcId="{EF8BC266-C875-4705-B8D7-AAC23C5AF15B}" destId="{346B05A3-94FC-4775-AC71-337A0EC392CB}" srcOrd="1" destOrd="0" presId="urn:microsoft.com/office/officeart/2005/8/layout/hierarchy1"/>
    <dgm:cxn modelId="{C9C7375F-0191-45A6-939F-8B3387C45911}" type="presParOf" srcId="{346B05A3-94FC-4775-AC71-337A0EC392CB}" destId="{7A0CAB67-7A01-425A-B2CE-7D9369661675}" srcOrd="0" destOrd="0" presId="urn:microsoft.com/office/officeart/2005/8/layout/hierarchy1"/>
    <dgm:cxn modelId="{3247C376-46E5-45B8-B2C2-BD826D23EEA4}" type="presParOf" srcId="{7A0CAB67-7A01-425A-B2CE-7D9369661675}" destId="{F5C2165E-008B-44C5-BD5C-8DAEC989A340}" srcOrd="0" destOrd="0" presId="urn:microsoft.com/office/officeart/2005/8/layout/hierarchy1"/>
    <dgm:cxn modelId="{47C6F699-287F-46E6-9090-AF0D8FCF7A9C}" type="presParOf" srcId="{7A0CAB67-7A01-425A-B2CE-7D9369661675}" destId="{89CBB636-B70D-4DB6-8960-7C568ECB339F}" srcOrd="1" destOrd="0" presId="urn:microsoft.com/office/officeart/2005/8/layout/hierarchy1"/>
    <dgm:cxn modelId="{403C4E78-7A0D-4A22-A794-E745B27DEF0F}" type="presParOf" srcId="{346B05A3-94FC-4775-AC71-337A0EC392CB}" destId="{93AA2156-D58E-4EAE-B54C-B421483EA065}" srcOrd="1" destOrd="0" presId="urn:microsoft.com/office/officeart/2005/8/layout/hierarchy1"/>
    <dgm:cxn modelId="{C73779F9-0DD2-4DF0-B18D-C99B73D3092A}" type="presParOf" srcId="{E4C1DDCD-046A-4AFF-A5F9-4CFA9DC5ADF3}" destId="{E5EA6C64-9815-4E5E-B817-9061EA3BABA6}" srcOrd="2" destOrd="0" presId="urn:microsoft.com/office/officeart/2005/8/layout/hierarchy1"/>
    <dgm:cxn modelId="{424F292A-2AFC-4224-9FAB-F0AA264CC8C7}" type="presParOf" srcId="{E4C1DDCD-046A-4AFF-A5F9-4CFA9DC5ADF3}" destId="{6E788CC3-443B-43C7-B0BE-554C02277ED6}" srcOrd="3" destOrd="0" presId="urn:microsoft.com/office/officeart/2005/8/layout/hierarchy1"/>
    <dgm:cxn modelId="{5A167777-2BC1-4A33-BDFE-1FAC0FF83FF8}" type="presParOf" srcId="{6E788CC3-443B-43C7-B0BE-554C02277ED6}" destId="{6F781A56-60F6-4EEE-A25C-2EC6ED1046D5}" srcOrd="0" destOrd="0" presId="urn:microsoft.com/office/officeart/2005/8/layout/hierarchy1"/>
    <dgm:cxn modelId="{96B58931-33AC-4252-9064-C99998549343}" type="presParOf" srcId="{6F781A56-60F6-4EEE-A25C-2EC6ED1046D5}" destId="{D919ACAE-1515-4380-8BB0-62C6DC8215C0}" srcOrd="0" destOrd="0" presId="urn:microsoft.com/office/officeart/2005/8/layout/hierarchy1"/>
    <dgm:cxn modelId="{A6DC0D49-0379-4595-87BE-383657484C07}" type="presParOf" srcId="{6F781A56-60F6-4EEE-A25C-2EC6ED1046D5}" destId="{9CAF8E33-0487-47E9-90F7-AEFEFC75D703}" srcOrd="1" destOrd="0" presId="urn:microsoft.com/office/officeart/2005/8/layout/hierarchy1"/>
    <dgm:cxn modelId="{754039DC-0323-4F8E-9792-B627B0B18D9E}" type="presParOf" srcId="{6E788CC3-443B-43C7-B0BE-554C02277ED6}" destId="{BA9045AF-D132-4504-9A75-7387923A7751}" srcOrd="1" destOrd="0" presId="urn:microsoft.com/office/officeart/2005/8/layout/hierarchy1"/>
    <dgm:cxn modelId="{28AAD3B1-A3AD-46EC-9E4B-25FE89E1B96A}" type="presParOf" srcId="{BA9045AF-D132-4504-9A75-7387923A7751}" destId="{E1076694-1A8F-43CB-999A-9201A509B54F}" srcOrd="0" destOrd="0" presId="urn:microsoft.com/office/officeart/2005/8/layout/hierarchy1"/>
    <dgm:cxn modelId="{8E188AA5-A7C2-449A-B51C-24219609A482}" type="presParOf" srcId="{BA9045AF-D132-4504-9A75-7387923A7751}" destId="{9F919C1F-FB25-475A-AC5A-275861C080EC}" srcOrd="1" destOrd="0" presId="urn:microsoft.com/office/officeart/2005/8/layout/hierarchy1"/>
    <dgm:cxn modelId="{6C9CBCEF-5B05-4090-8604-0713177E3F1A}" type="presParOf" srcId="{9F919C1F-FB25-475A-AC5A-275861C080EC}" destId="{2C976793-E874-4ECA-B42A-DDC0B870AC2C}" srcOrd="0" destOrd="0" presId="urn:microsoft.com/office/officeart/2005/8/layout/hierarchy1"/>
    <dgm:cxn modelId="{E5E09ADD-D7D0-4AD4-9946-AC83065ABAA6}" type="presParOf" srcId="{2C976793-E874-4ECA-B42A-DDC0B870AC2C}" destId="{CDAE6B59-0F56-4E65-BF93-81593CCCBEF8}" srcOrd="0" destOrd="0" presId="urn:microsoft.com/office/officeart/2005/8/layout/hierarchy1"/>
    <dgm:cxn modelId="{D6E972CA-9904-47EA-8355-0235865B2C89}" type="presParOf" srcId="{2C976793-E874-4ECA-B42A-DDC0B870AC2C}" destId="{7252D4A0-B339-4D72-88D7-8B2726C2BC33}" srcOrd="1" destOrd="0" presId="urn:microsoft.com/office/officeart/2005/8/layout/hierarchy1"/>
    <dgm:cxn modelId="{0F31F2CA-BDFE-473D-9D44-801EF2A02235}" type="presParOf" srcId="{9F919C1F-FB25-475A-AC5A-275861C080EC}" destId="{924C5509-B510-471A-9046-72C7D6F9986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C59A6-208A-4D6E-B26C-4AC0BB07E207}">
      <dsp:nvSpPr>
        <dsp:cNvPr id="0" name=""/>
        <dsp:cNvSpPr/>
      </dsp:nvSpPr>
      <dsp:spPr>
        <a:xfrm>
          <a:off x="1655596" y="567579"/>
          <a:ext cx="4167951" cy="4167951"/>
        </a:xfrm>
        <a:prstGeom prst="blockArc">
          <a:avLst>
            <a:gd name="adj1" fmla="val 10739994"/>
            <a:gd name="adj2" fmla="val 17011006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DF75D-D9DF-49D7-AB58-F2BDDB263BC3}">
      <dsp:nvSpPr>
        <dsp:cNvPr id="0" name=""/>
        <dsp:cNvSpPr/>
      </dsp:nvSpPr>
      <dsp:spPr>
        <a:xfrm>
          <a:off x="1654429" y="680629"/>
          <a:ext cx="4167951" cy="4167951"/>
        </a:xfrm>
        <a:prstGeom prst="blockArc">
          <a:avLst>
            <a:gd name="adj1" fmla="val 4586968"/>
            <a:gd name="adj2" fmla="val 10930943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5B80A-F006-4FF5-ADB6-C8D4E145FEA8}">
      <dsp:nvSpPr>
        <dsp:cNvPr id="0" name=""/>
        <dsp:cNvSpPr/>
      </dsp:nvSpPr>
      <dsp:spPr>
        <a:xfrm>
          <a:off x="2784797" y="731677"/>
          <a:ext cx="4167951" cy="4167951"/>
        </a:xfrm>
        <a:prstGeom prst="blockArc">
          <a:avLst>
            <a:gd name="adj1" fmla="val 21504479"/>
            <a:gd name="adj2" fmla="val 6523321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505CF-C582-4316-9D29-E7719083D8F0}">
      <dsp:nvSpPr>
        <dsp:cNvPr id="0" name=""/>
        <dsp:cNvSpPr/>
      </dsp:nvSpPr>
      <dsp:spPr>
        <a:xfrm>
          <a:off x="2790370" y="514353"/>
          <a:ext cx="4167951" cy="4167951"/>
        </a:xfrm>
        <a:prstGeom prst="blockArc">
          <a:avLst>
            <a:gd name="adj1" fmla="val 15066738"/>
            <a:gd name="adj2" fmla="val 271782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3AC10-E78B-4AC2-9B62-BEB49EC570F4}">
      <dsp:nvSpPr>
        <dsp:cNvPr id="0" name=""/>
        <dsp:cNvSpPr/>
      </dsp:nvSpPr>
      <dsp:spPr>
        <a:xfrm>
          <a:off x="3256990" y="1749561"/>
          <a:ext cx="1916757" cy="19167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Основные </a:t>
          </a:r>
          <a:r>
            <a:rPr lang="ru-RU" sz="2200" kern="1200" dirty="0"/>
            <a:t>функции языка</a:t>
          </a:r>
        </a:p>
      </dsp:txBody>
      <dsp:txXfrm>
        <a:off x="3537693" y="2030264"/>
        <a:ext cx="1355351" cy="1355351"/>
      </dsp:txXfrm>
    </dsp:sp>
    <dsp:sp modelId="{F5EAFBB6-BF77-4CD4-9D9B-546BF243F17D}">
      <dsp:nvSpPr>
        <dsp:cNvPr id="0" name=""/>
        <dsp:cNvSpPr/>
      </dsp:nvSpPr>
      <dsp:spPr>
        <a:xfrm>
          <a:off x="3279264" y="1401"/>
          <a:ext cx="1872210" cy="1341730"/>
        </a:xfrm>
        <a:prstGeom prst="ellipse">
          <a:avLst/>
        </a:prstGeom>
        <a:solidFill>
          <a:schemeClr val="accent4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Средство </a:t>
          </a:r>
          <a:r>
            <a:rPr lang="ru-RU" sz="1600" kern="1200" dirty="0">
              <a:solidFill>
                <a:schemeClr val="tx1"/>
              </a:solidFill>
            </a:rPr>
            <a:t>общения</a:t>
          </a:r>
        </a:p>
      </dsp:txBody>
      <dsp:txXfrm>
        <a:off x="3553443" y="197893"/>
        <a:ext cx="1323852" cy="948746"/>
      </dsp:txXfrm>
    </dsp:sp>
    <dsp:sp modelId="{83317D65-F8AD-4EC9-8C4F-9CE778EEB98B}">
      <dsp:nvSpPr>
        <dsp:cNvPr id="0" name=""/>
        <dsp:cNvSpPr/>
      </dsp:nvSpPr>
      <dsp:spPr>
        <a:xfrm>
          <a:off x="6059015" y="1944218"/>
          <a:ext cx="1689291" cy="1629759"/>
        </a:xfrm>
        <a:prstGeom prst="ellipse">
          <a:avLst/>
        </a:prstGeom>
        <a:solidFill>
          <a:srgbClr val="FF66FF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Средство </a:t>
          </a:r>
          <a:r>
            <a:rPr lang="ru-RU" sz="1600" kern="1200" dirty="0">
              <a:solidFill>
                <a:schemeClr val="tx1"/>
              </a:solidFill>
            </a:rPr>
            <a:t>получения знаний о мире</a:t>
          </a:r>
        </a:p>
      </dsp:txBody>
      <dsp:txXfrm>
        <a:off x="6306406" y="2182891"/>
        <a:ext cx="1194509" cy="1152413"/>
      </dsp:txXfrm>
    </dsp:sp>
    <dsp:sp modelId="{59212198-1BD4-4C33-B66E-0A3A521ABA41}">
      <dsp:nvSpPr>
        <dsp:cNvPr id="0" name=""/>
        <dsp:cNvSpPr/>
      </dsp:nvSpPr>
      <dsp:spPr>
        <a:xfrm>
          <a:off x="3019793" y="4072748"/>
          <a:ext cx="2391151" cy="1341730"/>
        </a:xfrm>
        <a:prstGeom prst="ellipse">
          <a:avLst/>
        </a:prstGeom>
        <a:solidFill>
          <a:srgbClr val="66FF33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Средство </a:t>
          </a:r>
          <a:r>
            <a:rPr lang="ru-RU" sz="1600" kern="1200" dirty="0">
              <a:solidFill>
                <a:schemeClr val="tx1"/>
              </a:solidFill>
            </a:rPr>
            <a:t>хранения и передачи знаний</a:t>
          </a:r>
        </a:p>
      </dsp:txBody>
      <dsp:txXfrm>
        <a:off x="3369969" y="4269240"/>
        <a:ext cx="1690799" cy="948746"/>
      </dsp:txXfrm>
    </dsp:sp>
    <dsp:sp modelId="{D60799D2-992A-4CF2-9CDF-7B1847D1FFB7}">
      <dsp:nvSpPr>
        <dsp:cNvPr id="0" name=""/>
        <dsp:cNvSpPr/>
      </dsp:nvSpPr>
      <dsp:spPr>
        <a:xfrm>
          <a:off x="658423" y="1872206"/>
          <a:ext cx="2091569" cy="1629759"/>
        </a:xfrm>
        <a:prstGeom prst="ellipse">
          <a:avLst/>
        </a:prstGeom>
        <a:solidFill>
          <a:srgbClr val="FFFF66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Средство </a:t>
          </a:r>
          <a:r>
            <a:rPr lang="ru-RU" sz="1600" kern="1200" dirty="0">
              <a:solidFill>
                <a:schemeClr val="tx1"/>
              </a:solidFill>
            </a:rPr>
            <a:t>эстетического воздействия на человека</a:t>
          </a:r>
        </a:p>
      </dsp:txBody>
      <dsp:txXfrm>
        <a:off x="964726" y="2110879"/>
        <a:ext cx="1478963" cy="1152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076694-1A8F-43CB-999A-9201A509B54F}">
      <dsp:nvSpPr>
        <dsp:cNvPr id="0" name=""/>
        <dsp:cNvSpPr/>
      </dsp:nvSpPr>
      <dsp:spPr>
        <a:xfrm>
          <a:off x="5795759" y="2748034"/>
          <a:ext cx="677108" cy="648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551"/>
              </a:lnTo>
              <a:lnTo>
                <a:pt x="677108" y="478551"/>
              </a:lnTo>
              <a:lnTo>
                <a:pt x="677108" y="648213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A6C64-9815-4E5E-B817-9061EA3BABA6}">
      <dsp:nvSpPr>
        <dsp:cNvPr id="0" name=""/>
        <dsp:cNvSpPr/>
      </dsp:nvSpPr>
      <dsp:spPr>
        <a:xfrm>
          <a:off x="3361375" y="1010039"/>
          <a:ext cx="2434384" cy="575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370"/>
              </a:lnTo>
              <a:lnTo>
                <a:pt x="2434384" y="405370"/>
              </a:lnTo>
              <a:lnTo>
                <a:pt x="2434384" y="575032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511FE9-B2B5-474E-B2E9-AC833CD1BC58}">
      <dsp:nvSpPr>
        <dsp:cNvPr id="0" name=""/>
        <dsp:cNvSpPr/>
      </dsp:nvSpPr>
      <dsp:spPr>
        <a:xfrm>
          <a:off x="712225" y="2748034"/>
          <a:ext cx="469168" cy="648213"/>
        </a:xfrm>
        <a:custGeom>
          <a:avLst/>
          <a:gdLst/>
          <a:ahLst/>
          <a:cxnLst/>
          <a:rect l="0" t="0" r="0" b="0"/>
          <a:pathLst>
            <a:path>
              <a:moveTo>
                <a:pt x="469168" y="0"/>
              </a:moveTo>
              <a:lnTo>
                <a:pt x="469168" y="478551"/>
              </a:lnTo>
              <a:lnTo>
                <a:pt x="0" y="478551"/>
              </a:lnTo>
              <a:lnTo>
                <a:pt x="0" y="648213"/>
              </a:lnTo>
            </a:path>
          </a:pathLst>
        </a:custGeom>
        <a:noFill/>
        <a:ln w="285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16C3B-2A01-42AC-924E-A234ADA514FE}">
      <dsp:nvSpPr>
        <dsp:cNvPr id="0" name=""/>
        <dsp:cNvSpPr/>
      </dsp:nvSpPr>
      <dsp:spPr>
        <a:xfrm>
          <a:off x="1181393" y="1010039"/>
          <a:ext cx="2179981" cy="575032"/>
        </a:xfrm>
        <a:custGeom>
          <a:avLst/>
          <a:gdLst/>
          <a:ahLst/>
          <a:cxnLst/>
          <a:rect l="0" t="0" r="0" b="0"/>
          <a:pathLst>
            <a:path>
              <a:moveTo>
                <a:pt x="2179981" y="0"/>
              </a:moveTo>
              <a:lnTo>
                <a:pt x="2179981" y="405370"/>
              </a:lnTo>
              <a:lnTo>
                <a:pt x="0" y="405370"/>
              </a:lnTo>
              <a:lnTo>
                <a:pt x="0" y="575032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DDBCE-29E6-449F-8FD8-60381AA9BF06}">
      <dsp:nvSpPr>
        <dsp:cNvPr id="0" name=""/>
        <dsp:cNvSpPr/>
      </dsp:nvSpPr>
      <dsp:spPr>
        <a:xfrm>
          <a:off x="2021716" y="-152922"/>
          <a:ext cx="2679318" cy="1162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DAC722-4A10-4B26-9106-BEE6B2680893}">
      <dsp:nvSpPr>
        <dsp:cNvPr id="0" name=""/>
        <dsp:cNvSpPr/>
      </dsp:nvSpPr>
      <dsp:spPr>
        <a:xfrm>
          <a:off x="2225209" y="40395"/>
          <a:ext cx="2679318" cy="1162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/>
            <a:t>Коммуникативный </a:t>
          </a:r>
          <a:endParaRPr lang="ru-RU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замысел</a:t>
          </a:r>
          <a:endParaRPr lang="ru-RU" sz="1800" b="1" kern="1200" dirty="0"/>
        </a:p>
      </dsp:txBody>
      <dsp:txXfrm>
        <a:off x="2259271" y="74457"/>
        <a:ext cx="2611194" cy="1094838"/>
      </dsp:txXfrm>
    </dsp:sp>
    <dsp:sp modelId="{FB05A418-34AA-4A05-A7FD-59266ED48223}">
      <dsp:nvSpPr>
        <dsp:cNvPr id="0" name=""/>
        <dsp:cNvSpPr/>
      </dsp:nvSpPr>
      <dsp:spPr>
        <a:xfrm>
          <a:off x="-203492" y="1585072"/>
          <a:ext cx="2769772" cy="1162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5E4CC-ACA1-41DB-851B-9A32A6DADEF8}">
      <dsp:nvSpPr>
        <dsp:cNvPr id="0" name=""/>
        <dsp:cNvSpPr/>
      </dsp:nvSpPr>
      <dsp:spPr>
        <a:xfrm>
          <a:off x="0" y="1778390"/>
          <a:ext cx="2769772" cy="1162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О чём хочу сказать?  </a:t>
          </a:r>
        </a:p>
      </dsp:txBody>
      <dsp:txXfrm>
        <a:off x="34062" y="1812452"/>
        <a:ext cx="2701648" cy="1094838"/>
      </dsp:txXfrm>
    </dsp:sp>
    <dsp:sp modelId="{F5C2165E-008B-44C5-BD5C-8DAEC989A340}">
      <dsp:nvSpPr>
        <dsp:cNvPr id="0" name=""/>
        <dsp:cNvSpPr/>
      </dsp:nvSpPr>
      <dsp:spPr>
        <a:xfrm>
          <a:off x="-203492" y="3396247"/>
          <a:ext cx="1831436" cy="1162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CBB636-B70D-4DB6-8960-7C568ECB339F}">
      <dsp:nvSpPr>
        <dsp:cNvPr id="0" name=""/>
        <dsp:cNvSpPr/>
      </dsp:nvSpPr>
      <dsp:spPr>
        <a:xfrm>
          <a:off x="0" y="3589565"/>
          <a:ext cx="1831436" cy="1162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Содержание мысли</a:t>
          </a:r>
        </a:p>
      </dsp:txBody>
      <dsp:txXfrm>
        <a:off x="34062" y="3623627"/>
        <a:ext cx="1763312" cy="1094838"/>
      </dsp:txXfrm>
    </dsp:sp>
    <dsp:sp modelId="{D919ACAE-1515-4380-8BB0-62C6DC8215C0}">
      <dsp:nvSpPr>
        <dsp:cNvPr id="0" name=""/>
        <dsp:cNvSpPr/>
      </dsp:nvSpPr>
      <dsp:spPr>
        <a:xfrm>
          <a:off x="4162164" y="1585072"/>
          <a:ext cx="3267190" cy="1162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AF8E33-0487-47E9-90F7-AEFEFC75D703}">
      <dsp:nvSpPr>
        <dsp:cNvPr id="0" name=""/>
        <dsp:cNvSpPr/>
      </dsp:nvSpPr>
      <dsp:spPr>
        <a:xfrm>
          <a:off x="4365657" y="1778390"/>
          <a:ext cx="3267190" cy="1162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Как хочу выразить свою мысль?</a:t>
          </a:r>
        </a:p>
      </dsp:txBody>
      <dsp:txXfrm>
        <a:off x="4399719" y="1812452"/>
        <a:ext cx="3199066" cy="1094838"/>
      </dsp:txXfrm>
    </dsp:sp>
    <dsp:sp modelId="{CDAE6B59-0F56-4E65-BF93-81593CCCBEF8}">
      <dsp:nvSpPr>
        <dsp:cNvPr id="0" name=""/>
        <dsp:cNvSpPr/>
      </dsp:nvSpPr>
      <dsp:spPr>
        <a:xfrm>
          <a:off x="5557150" y="3396247"/>
          <a:ext cx="1831436" cy="11629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2D4A0-B339-4D72-88D7-8B2726C2BC33}">
      <dsp:nvSpPr>
        <dsp:cNvPr id="0" name=""/>
        <dsp:cNvSpPr/>
      </dsp:nvSpPr>
      <dsp:spPr>
        <a:xfrm>
          <a:off x="5760643" y="3589565"/>
          <a:ext cx="1831436" cy="1162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Форма выражения мысли</a:t>
          </a:r>
        </a:p>
      </dsp:txBody>
      <dsp:txXfrm>
        <a:off x="5794705" y="3623627"/>
        <a:ext cx="1763312" cy="1094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DAA7EB-77D5-4A21-AC10-2C3006E50626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3876E5-D91C-4A1B-B297-07EE20AABF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5B568B-9EF5-4B0E-A2E6-C8D78325A373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A7673-E465-4618-B63B-977C0279C0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C28E10-7789-4197-9738-12E9A3C000BD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D0FDE-1962-4761-8D6D-199333CA7A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D2127E-8486-4955-98DD-135CD2BBB297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F3E5F-9D90-4995-8F08-890FB7DF0C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D1C492-5B9B-4243-8D35-C4BCB355A971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F73F9-21F5-4E00-A7F4-BA19321B66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134371-FE13-4A5C-8E74-AC6B5170CC6A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E2959-E69E-4DFE-A0A7-9BD6A031D4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B6F09C-CC79-4D9D-BBB6-4D46D10D6DDD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4ECB95-FF26-4ED5-9792-FADBE333B0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0DAB09-3B4D-4834-A629-48D42D801FC5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A98464-F9AA-41E6-9A3D-1F53271BAF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351B41-C2EC-4998-AB19-7C4F54623E57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BFDDD-C74C-415B-BBBB-662AF8AED1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4D2FF6-1D1A-41E4-AC8D-6D1217782169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742B3-01E1-4C43-98AC-E4A9AC689D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33648-09E4-4584-AAEB-7C1B51CFC574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C0C08-F1AE-4D2D-B6B1-D248A507E4F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B8B83685-9FA2-4A4A-BF0C-5C314C7605C7}" type="datetimeFigureOut">
              <a:rPr lang="ru-RU" smtClean="0"/>
              <a:pPr>
                <a:defRPr/>
              </a:pPr>
              <a:t>04.08.2015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B3791B8E-3C15-45EF-A88F-56B3BA246A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Готовимся к сочинению на лингвистическую тему</a:t>
            </a:r>
            <a:endParaRPr lang="ru-RU" dirty="0"/>
          </a:p>
        </p:txBody>
      </p:sp>
      <p:sp>
        <p:nvSpPr>
          <p:cNvPr id="5123" name="Подзаголовок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R="0" algn="ctr" eaLnBrk="1" hangingPunct="1"/>
            <a:endParaRPr lang="ru-RU" dirty="0" smtClean="0"/>
          </a:p>
          <a:p>
            <a:pPr marL="0" marR="0" indent="0" algn="ctr" eaLnBrk="1" hangingPunct="1">
              <a:buNone/>
            </a:pPr>
            <a:r>
              <a:rPr lang="ru-RU" sz="28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Приёмы работы с текстом</a:t>
            </a:r>
          </a:p>
          <a:p>
            <a:pPr marL="0" marR="0" indent="0" algn="ctr" eaLnBrk="1" hangingPunct="1">
              <a:buNone/>
            </a:pPr>
            <a:endParaRPr lang="ru-RU" sz="1600" dirty="0" smtClean="0">
              <a:solidFill>
                <a:srgbClr val="C00000"/>
              </a:solidFill>
              <a:latin typeface="+mn-lt"/>
            </a:endParaRPr>
          </a:p>
          <a:p>
            <a:pPr marL="0" marR="0" indent="0" algn="ctr" eaLnBrk="1" hangingPunct="1">
              <a:buNone/>
            </a:pPr>
            <a:endParaRPr lang="ru-RU" sz="1600" dirty="0">
              <a:solidFill>
                <a:srgbClr val="C00000"/>
              </a:solidFill>
              <a:latin typeface="+mn-lt"/>
            </a:endParaRPr>
          </a:p>
          <a:p>
            <a:pPr marL="0" marR="0" indent="0" algn="ctr" eaLnBrk="1" hangingPunct="1">
              <a:buNone/>
            </a:pPr>
            <a:endParaRPr lang="ru-RU" sz="1600" dirty="0" smtClean="0">
              <a:solidFill>
                <a:srgbClr val="C00000"/>
              </a:solidFill>
              <a:latin typeface="+mn-lt"/>
            </a:endParaRPr>
          </a:p>
          <a:p>
            <a:pPr marL="0" marR="0" indent="0" algn="ctr" eaLnBrk="1" hangingPunct="1">
              <a:buNone/>
            </a:pPr>
            <a:r>
              <a:rPr lang="ru-RU" sz="1600" dirty="0" smtClean="0">
                <a:solidFill>
                  <a:srgbClr val="C00000"/>
                </a:solidFill>
                <a:latin typeface="+mn-lt"/>
              </a:rPr>
              <a:t>Подготовила: Тарская Татьяна Сергеевна, </a:t>
            </a:r>
          </a:p>
          <a:p>
            <a:pPr marL="0" marR="0" indent="0" algn="ctr" eaLnBrk="1" hangingPunct="1">
              <a:buNone/>
            </a:pPr>
            <a:r>
              <a:rPr lang="ru-RU" sz="1600" dirty="0" smtClean="0">
                <a:solidFill>
                  <a:srgbClr val="C00000"/>
                </a:solidFill>
                <a:latin typeface="+mn-lt"/>
              </a:rPr>
              <a:t>учитель русского языка и литературы МБОУ «ООШ №7»</a:t>
            </a:r>
            <a:endParaRPr lang="ru-RU" sz="1600" dirty="0">
              <a:solidFill>
                <a:srgbClr val="C00000"/>
              </a:solidFill>
              <a:latin typeface="+mn-lt"/>
            </a:endParaRPr>
          </a:p>
          <a:p>
            <a:pPr marL="0" marR="0" indent="0" algn="ctr" eaLnBrk="1" hangingPunct="1">
              <a:buNone/>
            </a:pPr>
            <a:r>
              <a:rPr lang="ru-RU" sz="1600" dirty="0" smtClean="0">
                <a:solidFill>
                  <a:srgbClr val="C00000"/>
                </a:solidFill>
                <a:latin typeface="+mn-lt"/>
              </a:rPr>
              <a:t>г. Гусь-Хрустальный 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" y="1842294"/>
            <a:ext cx="4041775" cy="4041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pPr algn="ctr" eaLnBrk="1" hangingPunct="1"/>
            <a:r>
              <a:rPr lang="ru-RU" smtClean="0"/>
              <a:t>Обратитесь к таблице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97000"/>
          <a:ext cx="8229600" cy="4779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484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Шаг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Рекомендации </a:t>
                      </a:r>
                      <a:endParaRPr lang="ru-RU" dirty="0"/>
                    </a:p>
                  </a:txBody>
                  <a:tcPr/>
                </a:tc>
              </a:tr>
              <a:tr h="102749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Вступление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Назови фразу, которую будешь разъяснять.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30306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Формулируем тезис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Слова-связки: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 думаю…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Мне кажется…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мой взгляд…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Примеры для тезиса: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…выражена мысль о единстве формы и содержания речи…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…имеет в виду, что всякий говорящий учитывает два аспекта: о чём говорит и как хочет выразить свои мысли…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 eaLnBrk="1" hangingPunct="1"/>
            <a:r>
              <a:rPr lang="ru-RU" smtClean="0"/>
              <a:t>Разговорный стиль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179388" y="1935163"/>
            <a:ext cx="8713787" cy="4389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         </a:t>
            </a:r>
            <a:r>
              <a:rPr lang="ru-RU" sz="2800" b="1" smtClean="0"/>
              <a:t>Основные особенности разговорной речи</a:t>
            </a:r>
            <a:r>
              <a:rPr lang="ru-RU" sz="2800" b="1" smtClean="0">
                <a:latin typeface="Arial" charset="0"/>
              </a:rPr>
              <a:t>:</a:t>
            </a:r>
          </a:p>
          <a:p>
            <a:pPr eaLnBrk="1" hangingPunct="1"/>
            <a:r>
              <a:rPr lang="ru-RU" sz="2800" b="1" smtClean="0">
                <a:latin typeface="Arial" charset="0"/>
              </a:rPr>
              <a:t> </a:t>
            </a:r>
            <a:r>
              <a:rPr lang="ru-RU" sz="2800" b="1" smtClean="0"/>
              <a:t>непринуждённость, непосредственность, </a:t>
            </a:r>
            <a:r>
              <a:rPr lang="ru-RU" sz="2800" b="1" smtClean="0">
                <a:latin typeface="Arial" charset="0"/>
              </a:rPr>
              <a:t> </a:t>
            </a:r>
            <a:r>
              <a:rPr lang="ru-RU" sz="2800" b="1" smtClean="0"/>
              <a:t>неподготовленность</a:t>
            </a:r>
            <a:r>
              <a:rPr lang="ru-RU" sz="2800" b="1" smtClean="0">
                <a:latin typeface="Arial" charset="0"/>
              </a:rPr>
              <a:t>;</a:t>
            </a:r>
            <a:r>
              <a:rPr lang="ru-RU" sz="2800" b="1" smtClean="0"/>
              <a:t> </a:t>
            </a:r>
            <a:endParaRPr lang="ru-RU" sz="2800" b="1" smtClean="0">
              <a:latin typeface="Arial" charset="0"/>
            </a:endParaRPr>
          </a:p>
          <a:p>
            <a:pPr eaLnBrk="1" hangingPunct="1"/>
            <a:r>
              <a:rPr lang="ru-RU" sz="2800" b="1" smtClean="0"/>
              <a:t>    эмоциональность, экспрессивность</a:t>
            </a:r>
            <a:r>
              <a:rPr lang="ru-RU" sz="2800" b="1" smtClean="0">
                <a:latin typeface="Arial" charset="0"/>
              </a:rPr>
              <a:t>;</a:t>
            </a:r>
          </a:p>
          <a:p>
            <a:pPr eaLnBrk="1" hangingPunct="1"/>
            <a:r>
              <a:rPr lang="ru-RU" sz="2800" b="1" smtClean="0"/>
              <a:t>    прерывистость и непоследовательность.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0338" y="620713"/>
            <a:ext cx="6119812" cy="2232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500" smtClean="0"/>
              <a:t>     Заговори, чтоб я </a:t>
            </a:r>
            <a:r>
              <a:rPr lang="ru-RU" sz="4500" smtClean="0">
                <a:latin typeface="Arial" charset="0"/>
              </a:rPr>
              <a:t>    </a:t>
            </a:r>
            <a:r>
              <a:rPr lang="ru-RU" sz="4500" smtClean="0"/>
              <a:t>тебя увидел.</a:t>
            </a:r>
            <a:br>
              <a:rPr lang="ru-RU" sz="4500" smtClean="0"/>
            </a:br>
            <a:r>
              <a:rPr lang="ru-RU" sz="4500" smtClean="0"/>
              <a:t>                          Сократ  </a:t>
            </a:r>
          </a:p>
        </p:txBody>
      </p:sp>
      <p:pic>
        <p:nvPicPr>
          <p:cNvPr id="4" name="Содержимое 3" descr="Sokrates_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4075" y="2924175"/>
            <a:ext cx="3024188" cy="3221038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Сокра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2160240" cy="295935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Обратитесь к таблице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147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Шаг работы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Рекомендации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0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Аргументация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(выбираем того, чью речь будем использовать  для аргументации, определяемся с микротемой)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Определяем задачу говорящего.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Переход: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Чтобы  это доказать, используем…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Докажем это, привлекая…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Проиллюстрируем…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Какую информацию хочет сообщить? (или)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Каковы чувства говорящего в момент речи?  ( или)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Какую словесную картину рисует?  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863600"/>
          </a:xfrm>
        </p:spPr>
        <p:txBody>
          <a:bodyPr/>
          <a:lstStyle/>
          <a:p>
            <a:pPr algn="ctr" eaLnBrk="1" hangingPunct="1"/>
            <a:r>
              <a:rPr lang="ru-RU" smtClean="0"/>
              <a:t>Выполните задания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229600" cy="479742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Вариант 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Вариант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Предложения 15 – 28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Предложения 69 – 80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14112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Среди лексических средств разговорного стиля мы увидели разговорные и просторечные слова и фразеологизмы, лексику с эмоционально-экспрессивной окраской.  Найдите примеры этих лексических средств в речи героев.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58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Постройте первый аргумент, учитывая, что выражают найденные слова: характер героя, его эмоциональное состояние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 т.д.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4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Проанализируйте ту роль, которую играю найденные вами слова в предложении. Определите особенности строения, интонационные особенности, цель высказывания тех предложений, которые произносит персонаж. Запишите второй аргумент.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4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Обратитесь к таблице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Шаг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Рекомендации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Вывод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Сцепляющие слова: 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Таким образом…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Итак…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Следовательно…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Примеры.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Выразить свои мысли, донести свои чувства до собеседника помогают не только…, но и …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Только удачный, целесообразный выбор … и … средств помогают достигнуть в речи главной цели: …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 eaLnBrk="1" hangingPunct="1"/>
            <a:r>
              <a:rPr lang="ru-RU" smtClean="0"/>
              <a:t>Рефлексия 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Мне показалось интересным…</a:t>
            </a:r>
          </a:p>
          <a:p>
            <a:pPr eaLnBrk="1" hangingPunct="1"/>
            <a:r>
              <a:rPr lang="ru-RU" smtClean="0"/>
              <a:t>Для меня сложно…</a:t>
            </a:r>
          </a:p>
          <a:p>
            <a:pPr eaLnBrk="1" hangingPunct="1"/>
            <a:r>
              <a:rPr lang="ru-RU" smtClean="0"/>
              <a:t>Я понял(а)…</a:t>
            </a:r>
          </a:p>
          <a:p>
            <a:pPr eaLnBrk="1" hangingPunct="1"/>
            <a:r>
              <a:rPr lang="ru-RU" smtClean="0"/>
              <a:t>Я постараюсь запомнить…</a:t>
            </a:r>
          </a:p>
          <a:p>
            <a:pPr eaLnBrk="1" hangingPunct="1"/>
            <a:r>
              <a:rPr lang="ru-RU" smtClean="0"/>
              <a:t>Особенно понравилось…</a:t>
            </a:r>
          </a:p>
          <a:p>
            <a:pPr eaLnBrk="1" hangingPunct="1"/>
            <a:r>
              <a:rPr lang="ru-RU" smtClean="0"/>
              <a:t>Было скучно, когда…</a:t>
            </a:r>
          </a:p>
          <a:p>
            <a:pPr eaLnBrk="1" hangingPunct="1"/>
            <a:r>
              <a:rPr lang="ru-RU" smtClean="0"/>
              <a:t>Чтобы справиться с этим видом работы, мне нужно…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323850" y="3573463"/>
            <a:ext cx="8496300" cy="27511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Язык наш сладок, чист, и пышен, и богат;</a:t>
            </a:r>
            <a:br>
              <a:rPr lang="ru-RU" smtClean="0"/>
            </a:br>
            <a:r>
              <a:rPr lang="ru-RU" smtClean="0"/>
              <a:t>Но скудно вносим мы в него хороший склад;</a:t>
            </a:r>
            <a:br>
              <a:rPr lang="ru-RU" smtClean="0"/>
            </a:br>
            <a:r>
              <a:rPr lang="ru-RU" smtClean="0"/>
              <a:t>Так чтоб незнанием его нам не бесславить,</a:t>
            </a:r>
            <a:br>
              <a:rPr lang="ru-RU" smtClean="0"/>
            </a:br>
            <a:r>
              <a:rPr lang="ru-RU" smtClean="0"/>
              <a:t>Нам нужно весь свой склад хоть несколько      поправить.</a:t>
            </a:r>
            <a:br>
              <a:rPr lang="ru-RU" smtClean="0"/>
            </a:br>
            <a:r>
              <a:rPr lang="ru-RU" i="1" smtClean="0"/>
              <a:t>                                                                           А.Сумароков</a:t>
            </a: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4" name="Рисунок 3" descr="сумароко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88640"/>
            <a:ext cx="3024336" cy="33570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ctr" eaLnBrk="1" hangingPunct="1"/>
            <a:r>
              <a:rPr lang="ru-RU" smtClean="0"/>
              <a:t>Домашнее задание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Отредактировав рабочие материалы, написать сочинение. </a:t>
            </a:r>
            <a:endParaRPr lang="ru-RU" smtClean="0">
              <a:latin typeface="Arial" charset="0"/>
            </a:endParaRPr>
          </a:p>
          <a:p>
            <a:pPr eaLnBrk="1" hangingPunct="1"/>
            <a:r>
              <a:rPr lang="ru-RU" smtClean="0"/>
              <a:t>Определите, в каком стиле вы будете писать (научном или публицистическом), учитывайте особенности стиля.</a:t>
            </a:r>
          </a:p>
          <a:p>
            <a:pPr eaLnBrk="1" hangingPunct="1"/>
            <a:r>
              <a:rPr lang="ru-RU" smtClean="0"/>
              <a:t>Помните, что объём сочинения составляет не менее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70 слов.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5" descr="ef70c2d57c0fcf4303343c866a62621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2708275"/>
            <a:ext cx="30765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1507" name="Содержимое 4" descr="C41-21 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620713"/>
            <a:ext cx="2716213" cy="4824412"/>
          </a:xfrm>
        </p:spPr>
      </p:pic>
      <p:sp>
        <p:nvSpPr>
          <p:cNvPr id="4" name="Прямоугольник 3"/>
          <p:cNvSpPr/>
          <p:nvPr/>
        </p:nvSpPr>
        <p:spPr>
          <a:xfrm>
            <a:off x="1043608" y="1412776"/>
            <a:ext cx="7488000" cy="3046988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Всем спасибо!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7950" y="1052513"/>
            <a:ext cx="8578850" cy="5272087"/>
          </a:xfrm>
        </p:spPr>
        <p:txBody>
          <a:bodyPr/>
          <a:lstStyle/>
          <a:p>
            <a:pPr eaLnBrk="1" hangingPunct="1"/>
            <a:r>
              <a:rPr lang="ru-RU" smtClean="0"/>
              <a:t>С благоговеньем прикасайся </a:t>
            </a:r>
            <a:br>
              <a:rPr lang="ru-RU" smtClean="0"/>
            </a:br>
            <a:r>
              <a:rPr lang="ru-RU" smtClean="0"/>
              <a:t>К тому, чем ты вооружён, </a:t>
            </a:r>
            <a:br>
              <a:rPr lang="ru-RU" smtClean="0"/>
            </a:br>
            <a:r>
              <a:rPr lang="ru-RU" smtClean="0"/>
              <a:t>Твори светло и упивайся </a:t>
            </a:r>
            <a:br>
              <a:rPr lang="ru-RU" smtClean="0"/>
            </a:br>
            <a:r>
              <a:rPr lang="ru-RU" smtClean="0"/>
              <a:t>Безбрежным русским языком 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…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Ему к лицу и термин узкий, </a:t>
            </a:r>
            <a:br>
              <a:rPr lang="ru-RU" smtClean="0"/>
            </a:br>
            <a:r>
              <a:rPr lang="ru-RU" smtClean="0"/>
              <a:t>И междометный вздох, и клич, </a:t>
            </a:r>
            <a:br>
              <a:rPr lang="ru-RU" smtClean="0"/>
            </a:br>
            <a:r>
              <a:rPr lang="ru-RU" smtClean="0"/>
              <a:t>Гордись, что понимаешь русский, </a:t>
            </a:r>
            <a:br>
              <a:rPr lang="ru-RU" smtClean="0"/>
            </a:br>
            <a:r>
              <a:rPr lang="ru-RU" smtClean="0"/>
              <a:t>Старайся глубину постичь. </a:t>
            </a:r>
            <a:br>
              <a:rPr lang="ru-RU" smtClean="0"/>
            </a:br>
            <a:r>
              <a:rPr lang="ru-RU" smtClean="0"/>
              <a:t>                                                    Сергей Скачко.</a:t>
            </a:r>
          </a:p>
          <a:p>
            <a:pPr eaLnBrk="1" hangingPunct="1"/>
            <a:endParaRPr lang="ru-RU" smtClean="0"/>
          </a:p>
        </p:txBody>
      </p:sp>
      <p:pic>
        <p:nvPicPr>
          <p:cNvPr id="5" name="Рисунок 4" descr="0_3cba8_19eacdcb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263" y="404813"/>
            <a:ext cx="3784600" cy="2519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>
                <a:latin typeface="Arial" charset="0"/>
              </a:rPr>
              <a:t>В качестве эпиграфа</a:t>
            </a: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4400" smtClean="0">
                <a:latin typeface="Arial" charset="0"/>
              </a:rPr>
              <a:t>      Прекрасная мысль теряет всю свою ценность, если она дурно выражена.</a:t>
            </a:r>
          </a:p>
          <a:p>
            <a:pPr algn="r">
              <a:buFont typeface="Wingdings 2" pitchFamily="18" charset="2"/>
              <a:buNone/>
            </a:pPr>
            <a:r>
              <a:rPr lang="ru-RU" sz="4400" smtClean="0">
                <a:latin typeface="Arial" charset="0"/>
              </a:rPr>
              <a:t>Вольтер 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79500"/>
          </a:xfrm>
        </p:spPr>
        <p:txBody>
          <a:bodyPr/>
          <a:lstStyle/>
          <a:p>
            <a:pPr algn="ctr" eaLnBrk="1" hangingPunct="1"/>
            <a:r>
              <a:rPr lang="ru-RU" smtClean="0"/>
              <a:t>Формулировка задания С2.1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</a:t>
            </a:r>
            <a:r>
              <a:rPr lang="ru-RU" sz="2400" smtClean="0"/>
              <a:t>Напишите сочинение-рассуждение, раскрывая смысл высказывания известного лингвиста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    Г. Степанова: </a:t>
            </a:r>
            <a:r>
              <a:rPr lang="ru-RU" sz="2400" b="1" smtClean="0"/>
              <a:t>«Словарь языка свидетельствует, о чём думают люди, а грамматика – как они думают</a:t>
            </a:r>
            <a:r>
              <a:rPr lang="ru-RU" sz="2400" smtClean="0"/>
              <a:t>».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            </a:t>
            </a:r>
            <a:r>
              <a:rPr lang="ru-RU" sz="2000" i="1" smtClean="0"/>
              <a:t>Аргументируя свой ответ, приведите по одному примеру из прочитанного текста, иллюстрирующему лексические и грамматические явления (всего два примера).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i="1" smtClean="0"/>
              <a:t>             </a:t>
            </a:r>
            <a:r>
              <a:rPr lang="ru-RU" sz="2000" i="1" smtClean="0"/>
              <a:t>Приводя примеры, указывайте номера нужных предложений или применяйте цитирование.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i="1" smtClean="0"/>
              <a:t>                Вы можете писать работу в научном или публицистическом стиле. Начать сочинение можно словами Г. Степанова.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i="1" smtClean="0"/>
              <a:t>                Объём сочинения не менее 70 слов.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21"/>
          <a:ext cx="8229600" cy="541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990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 А.М. Горький говорил: «Прежде чем начать писать, я задаю себе три вопроса: что хочу написать, как написать и    для чего написать».   </a:t>
            </a:r>
          </a:p>
        </p:txBody>
      </p:sp>
      <p:pic>
        <p:nvPicPr>
          <p:cNvPr id="4" name="Рисунок 3" descr="gorkiy_34_01_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525" y="2381250"/>
            <a:ext cx="2265363" cy="38782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827584" y="908720"/>
          <a:ext cx="763284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7207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Выполните задания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496887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03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Вариант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Вариант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Предложения 1 – 8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Предложения 34 – 42.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12207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Ответьте на вопросы: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Какой тип речи преобладает в вашем фрагменте текста? Обоснуйте свой ответ.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Какие средства использует автор, чтобы описать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пейзаж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отношение говорящего к происходящему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7461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Найдите предложения, в которых автор использует  обособленные однородные определения, укажите их номера.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07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Для чего автор использует такое строение предложения? (Обратите внимание на порядок слов, место согласованных определений в предложении, интонационное выделение определений при обособлении.)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1079500"/>
          </a:xfrm>
        </p:spPr>
        <p:txBody>
          <a:bodyPr/>
          <a:lstStyle/>
          <a:p>
            <a:pPr algn="ctr" eaLnBrk="1" hangingPunct="1"/>
            <a:r>
              <a:rPr lang="ru-RU" smtClean="0"/>
              <a:t>Формулировка задания С2.1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4191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 </a:t>
            </a:r>
            <a:r>
              <a:rPr lang="ru-RU" sz="2400" smtClean="0"/>
              <a:t>Напишите сочинение-рассуждение, раскрывая смысл высказывания известного лингвиста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    Г. Степанова: </a:t>
            </a:r>
            <a:r>
              <a:rPr lang="ru-RU" sz="2400" b="1" smtClean="0"/>
              <a:t>«Словарь языка свидетельствует, </a:t>
            </a:r>
            <a:r>
              <a:rPr lang="ru-RU" sz="3200" b="1" smtClean="0"/>
              <a:t>о</a:t>
            </a:r>
            <a:r>
              <a:rPr lang="ru-RU" sz="2400" b="1" smtClean="0"/>
              <a:t> </a:t>
            </a:r>
            <a:r>
              <a:rPr lang="ru-RU" sz="3200" b="1" smtClean="0"/>
              <a:t>чём думают</a:t>
            </a:r>
            <a:r>
              <a:rPr lang="ru-RU" sz="2400" b="1" smtClean="0"/>
              <a:t> люди, а грамматика – </a:t>
            </a:r>
            <a:r>
              <a:rPr lang="ru-RU" sz="3200" b="1" smtClean="0"/>
              <a:t>как</a:t>
            </a:r>
            <a:r>
              <a:rPr lang="ru-RU" sz="2400" b="1" smtClean="0"/>
              <a:t> они </a:t>
            </a:r>
            <a:r>
              <a:rPr lang="ru-RU" sz="3200" b="1" smtClean="0"/>
              <a:t>думают</a:t>
            </a:r>
            <a:r>
              <a:rPr lang="ru-RU" sz="2400" smtClean="0"/>
              <a:t>».</a:t>
            </a:r>
            <a:endParaRPr lang="ru-RU" sz="24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sz="2400" smtClean="0"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ru-RU" sz="2400" smtClean="0"/>
              <a:t>            </a:t>
            </a:r>
            <a:endParaRPr lang="ru-RU" sz="2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122</TotalTime>
  <Words>706</Words>
  <Application>Microsoft Office PowerPoint</Application>
  <PresentationFormat>Экран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Исполнительная</vt:lpstr>
      <vt:lpstr>Готовимся к сочинению на лингвистическую тему</vt:lpstr>
      <vt:lpstr>Презентация PowerPoint</vt:lpstr>
      <vt:lpstr>В качестве эпиграфа</vt:lpstr>
      <vt:lpstr>Формулировка задания С2.1</vt:lpstr>
      <vt:lpstr>Презентация PowerPoint</vt:lpstr>
      <vt:lpstr>Презентация PowerPoint</vt:lpstr>
      <vt:lpstr>Презентация PowerPoint</vt:lpstr>
      <vt:lpstr>Выполните задания</vt:lpstr>
      <vt:lpstr>Формулировка задания С2.1</vt:lpstr>
      <vt:lpstr>Обратитесь к таблице</vt:lpstr>
      <vt:lpstr>Разговорный стиль</vt:lpstr>
      <vt:lpstr>     Заговори, чтоб я     тебя увидел.                           Сократ  </vt:lpstr>
      <vt:lpstr>Обратитесь к таблице</vt:lpstr>
      <vt:lpstr>Выполните задания</vt:lpstr>
      <vt:lpstr>Обратитесь к таблице</vt:lpstr>
      <vt:lpstr>Рефлексия </vt:lpstr>
      <vt:lpstr>Презентация PowerPoint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Готовимся к сочинению на лингвистическую тему</dc:title>
  <dc:creator>123</dc:creator>
  <cp:lastModifiedBy>ADmin</cp:lastModifiedBy>
  <cp:revision>17</cp:revision>
  <dcterms:created xsi:type="dcterms:W3CDTF">2012-04-09T14:41:02Z</dcterms:created>
  <dcterms:modified xsi:type="dcterms:W3CDTF">2015-08-03T21:53:09Z</dcterms:modified>
</cp:coreProperties>
</file>