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796F5B-F20B-4F96-88B3-940A375662D1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2BF30D-C226-4BB9-A053-1B0BD3D21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image" Target="../media/image4.jpe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onstantia" pitchFamily="18" charset="0"/>
              </a:rPr>
              <a:t>Памятники Петру </a:t>
            </a:r>
            <a:r>
              <a:rPr lang="en-US" sz="4800" b="1" dirty="0" smtClean="0">
                <a:solidFill>
                  <a:srgbClr val="FF0000"/>
                </a:solidFill>
                <a:latin typeface="Constantia" pitchFamily="18" charset="0"/>
              </a:rPr>
              <a:t>I</a:t>
            </a:r>
            <a:r>
              <a:rPr lang="ru-RU" sz="4800" b="1" dirty="0" smtClean="0">
                <a:solidFill>
                  <a:srgbClr val="FF0000"/>
                </a:solidFill>
                <a:latin typeface="Constantia" pitchFamily="18" charset="0"/>
              </a:rPr>
              <a:t>.</a:t>
            </a:r>
            <a:endParaRPr lang="ru-RU" sz="48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7" name="Содержимое 6" descr="Medniy_vsadnik_001_s.jpg">
            <a:hlinkClick r:id="rId2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285860"/>
            <a:ext cx="2571768" cy="3429024"/>
          </a:xfr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Содержимое 7" descr="Monument_to_Petr_I_Tsar-plotnik_002_s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6715140" y="3214686"/>
            <a:ext cx="2240061" cy="3429024"/>
          </a:xfr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DSC024675774466787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2500306"/>
            <a:ext cx="3429024" cy="2500330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5" name="TextBox 14"/>
          <p:cNvSpPr txBox="1"/>
          <p:nvPr/>
        </p:nvSpPr>
        <p:spPr>
          <a:xfrm>
            <a:off x="5214942" y="1142984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C00000"/>
                </a:solidFill>
              </a:rPr>
              <a:t>в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5357826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Санкт –Петербурге 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МЕДНЫЙ ВСАДНИК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7" name="Содержимое 6" descr="Medniy_vsadnik_001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142984"/>
            <a:ext cx="1382165" cy="2071702"/>
          </a:xfrm>
          <a:ln>
            <a:solidFill>
              <a:srgbClr val="FFC000"/>
            </a:solidFill>
          </a:ln>
        </p:spPr>
      </p:pic>
      <p:pic>
        <p:nvPicPr>
          <p:cNvPr id="4" name="Рисунок 3" descr="DSC0105076767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142984"/>
            <a:ext cx="2714644" cy="214314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6" name="Рисунок 5" descr="DSC0246757744998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1142984"/>
            <a:ext cx="2993789" cy="2071702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00034" y="4000504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Памятник «Медный всадник» расположен на Сенатской площади не случайно. Екатерина II настояла на этом, потому что рядом расположено Адмиралтейство, которое основал император. Изготовил памятник французский скульптор </a:t>
            </a:r>
            <a:r>
              <a:rPr lang="ru-RU" b="1" i="1" dirty="0" err="1" smtClean="0"/>
              <a:t>Этьен-Морис</a:t>
            </a:r>
            <a:r>
              <a:rPr lang="ru-RU" b="1" i="1" dirty="0" smtClean="0"/>
              <a:t> Фальконе, которого рекомендовали Екатерине Дидро и Вальтер. Подготовка гипсовой модели памятника заняла целых двенадцать лет, а отливка статуи оказалась такой сложной, что долгое время никто не хотел браться за эту работу.</a:t>
            </a:r>
          </a:p>
          <a:p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1214414" y="6357958"/>
            <a:ext cx="285752" cy="285752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85786" y="6357958"/>
            <a:ext cx="328036" cy="285728"/>
          </a:xfrm>
          <a:prstGeom prst="actionButtonBackPrevious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0" y="6429396"/>
            <a:ext cx="571472" cy="428604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 МИХАЙЛОВСКОГО ЗАМКА</a:t>
            </a:r>
            <a:endParaRPr lang="ru-RU" dirty="0"/>
          </a:p>
        </p:txBody>
      </p:sp>
      <p:pic>
        <p:nvPicPr>
          <p:cNvPr id="4" name="Содержимое 3" descr="mihaylovskiy_zamok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285861"/>
            <a:ext cx="3439137" cy="2428891"/>
          </a:xfrm>
          <a:ln w="38100">
            <a:solidFill>
              <a:srgbClr val="FFC000"/>
            </a:solidFill>
          </a:ln>
        </p:spPr>
      </p:pic>
      <p:pic>
        <p:nvPicPr>
          <p:cNvPr id="5" name="Рисунок 4" descr="DSC0246757744667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285860"/>
            <a:ext cx="3454213" cy="2390315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57158" y="3786190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Изготовил бронзовый памятник известный итальянский скульптор Растрелли, модель памятника существовала еще при жизни Петра I, но установлен он был позже Медного всадника, в 1800 году. Пьедестал памятника облицован разноцветным мрамором – белого, розового и зеленоватого оттенков. Правнук Петра I император Павел I сделал на пьедестале надпись «Прадеду – правнук» по аналогии с Медным всадником, на котором имеется надпись «Екатерина II Петру I». Во время Великой Отечественной войны памятник снимали с пьедестала и водрузили на прежнее место лишь в 1945 году. Так он был спасен для потомков.</a:t>
            </a:r>
          </a:p>
          <a:p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1071538" y="6357958"/>
            <a:ext cx="428628" cy="285752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642910" y="6357958"/>
            <a:ext cx="328036" cy="285728"/>
          </a:xfrm>
          <a:prstGeom prst="actionButtonBackPrevious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0" y="6357958"/>
            <a:ext cx="571472" cy="500042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rgbClr val="0070C0"/>
                </a:solidFill>
              </a:rPr>
              <a:t>цаРь</a:t>
            </a:r>
            <a:r>
              <a:rPr lang="ru-RU" sz="4400" b="1" dirty="0" smtClean="0">
                <a:solidFill>
                  <a:srgbClr val="0070C0"/>
                </a:solidFill>
              </a:rPr>
              <a:t> - ПЛОТНИК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7" name="Содержимое 6" descr="Monument_to_Petr_I_Tsar-plotnik_002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857232"/>
            <a:ext cx="1429827" cy="2143140"/>
          </a:xfrm>
          <a:ln>
            <a:solidFill>
              <a:srgbClr val="FFC000"/>
            </a:solidFill>
          </a:ln>
        </p:spPr>
      </p:pic>
      <p:pic>
        <p:nvPicPr>
          <p:cNvPr id="4" name="Рисунок 3" descr="DSC0246757744347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857232"/>
            <a:ext cx="3097023" cy="214314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6" name="Рисунок 5" descr="plotnik_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857232"/>
            <a:ext cx="2849920" cy="214314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3000373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27 июня 1910 года на Адмиралтейской набережной открыт памятник Петру I работы Леопольда </a:t>
            </a:r>
            <a:r>
              <a:rPr lang="ru-RU" b="1" i="1" dirty="0" err="1" smtClean="0"/>
              <a:t>Адольфовича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Бернштама</a:t>
            </a:r>
            <a:r>
              <a:rPr lang="ru-RU" b="1" i="1" dirty="0" smtClean="0"/>
              <a:t>, известный как "Царь-плотник". Он изображал молодого Петра I во время обучения корабельному делу в голландском городе  </a:t>
            </a:r>
            <a:r>
              <a:rPr lang="ru-RU" b="1" i="1" dirty="0" err="1" smtClean="0"/>
              <a:t>Заандаме</a:t>
            </a:r>
            <a:r>
              <a:rPr lang="ru-RU" b="1" i="1" dirty="0" smtClean="0"/>
              <a:t>. Копия скульптуры была подарен Голландии  где Петр обучался корабельному делу и установлена в 1911 году на главной площади </a:t>
            </a:r>
            <a:r>
              <a:rPr lang="ru-RU" b="1" i="1" dirty="0" err="1" smtClean="0"/>
              <a:t>Заандама</a:t>
            </a:r>
            <a:r>
              <a:rPr lang="ru-RU" b="1" i="1" dirty="0" smtClean="0"/>
              <a:t>. После Октябрьской революции петербургский памятник в январе 1919 года был уничтожен (снят на переплавку как "уродливый" и "</a:t>
            </a:r>
            <a:r>
              <a:rPr lang="ru-RU" b="1" i="1" dirty="0" err="1" smtClean="0"/>
              <a:t>ан-тихудожественный</a:t>
            </a:r>
            <a:r>
              <a:rPr lang="ru-RU" b="1" i="1" dirty="0" smtClean="0"/>
              <a:t>"), но его копия до 1934 года находилась в Летнем саду. С повторения "Царя-плотника", установленного в 1911 году на главной площади </a:t>
            </a:r>
            <a:r>
              <a:rPr lang="ru-RU" b="1" i="1" dirty="0" err="1" smtClean="0"/>
              <a:t>Заандама</a:t>
            </a:r>
            <a:r>
              <a:rPr lang="ru-RU" b="1" i="1" dirty="0" smtClean="0"/>
              <a:t>, была в свою очередь снята копия, которую установили 7 сентября 1996 года на Адмиралтейской набережной заново в 300-летнюю годовщину Российского флота и Великого посольства Петра I в Нидерланды. На установке </a:t>
            </a:r>
            <a:r>
              <a:rPr lang="ru-RU" b="1" i="1" dirty="0" smtClean="0"/>
              <a:t>                                     </a:t>
            </a:r>
            <a:r>
              <a:rPr lang="ru-RU" b="1" i="1" dirty="0" err="1" smtClean="0"/>
              <a:t>п</a:t>
            </a:r>
            <a:r>
              <a:rPr lang="ru-RU" b="1" i="1" dirty="0" smtClean="0"/>
              <a:t>                                 </a:t>
            </a:r>
            <a:r>
              <a:rPr lang="ru-RU" b="1" i="1" dirty="0" err="1" smtClean="0"/>
              <a:t>рисутствовал</a:t>
            </a:r>
            <a:r>
              <a:rPr lang="ru-RU" b="1" i="1" dirty="0" smtClean="0"/>
              <a:t> </a:t>
            </a:r>
            <a:r>
              <a:rPr lang="ru-RU" b="1" i="1" dirty="0" smtClean="0"/>
              <a:t>принц Оранский </a:t>
            </a:r>
            <a:r>
              <a:rPr lang="ru-RU" b="1" i="1" dirty="0" err="1" smtClean="0"/>
              <a:t>Виллен-Александер</a:t>
            </a:r>
            <a:r>
              <a:rPr lang="ru-RU" b="1" i="1" dirty="0" smtClean="0"/>
              <a:t>, наследник </a:t>
            </a:r>
            <a:r>
              <a:rPr lang="ru-RU" b="1" i="1" dirty="0" smtClean="0"/>
              <a:t>Н                                   Нидерландского  престола.                                                                                                                        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14348" y="6357958"/>
            <a:ext cx="328036" cy="285728"/>
          </a:xfrm>
          <a:prstGeom prst="actionButtonBackPrevious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мой 15">
            <a:hlinkClick r:id="" action="ppaction://hlinkshowjump?jump=firstslide" highlightClick="1"/>
          </p:cNvPr>
          <p:cNvSpPr/>
          <p:nvPr/>
        </p:nvSpPr>
        <p:spPr>
          <a:xfrm>
            <a:off x="0" y="6357958"/>
            <a:ext cx="500034" cy="500042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331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Памятники Петру I.</vt:lpstr>
      <vt:lpstr>МЕДНЫЙ ВСАДНИК</vt:lpstr>
      <vt:lpstr>У МИХАЙЛОВСКОГО ЗАМКА</vt:lpstr>
      <vt:lpstr>цаРь - ПЛОТНИК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Петру I.</dc:title>
  <dc:creator>надежда</dc:creator>
  <cp:lastModifiedBy>надежда</cp:lastModifiedBy>
  <cp:revision>53</cp:revision>
  <dcterms:created xsi:type="dcterms:W3CDTF">2015-06-19T15:42:22Z</dcterms:created>
  <dcterms:modified xsi:type="dcterms:W3CDTF">2015-06-19T18:07:11Z</dcterms:modified>
</cp:coreProperties>
</file>