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9" r:id="rId4"/>
    <p:sldId id="260" r:id="rId5"/>
    <p:sldId id="268" r:id="rId6"/>
    <p:sldId id="267" r:id="rId7"/>
    <p:sldId id="269" r:id="rId8"/>
    <p:sldId id="270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42246"/>
    <a:srgbClr val="0311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7" autoAdjust="0"/>
  </p:normalViewPr>
  <p:slideViewPr>
    <p:cSldViewPr>
      <p:cViewPr varScale="1">
        <p:scale>
          <a:sx n="52" d="100"/>
          <a:sy n="52" d="100"/>
        </p:scale>
        <p:origin x="-121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BF06A-467B-40D5-A5B1-6B77AAC9DE33}" type="doc">
      <dgm:prSet loTypeId="urn:microsoft.com/office/officeart/2005/8/layout/defaul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1A61CBC-CDAA-4313-9B72-155718D2A7E5}">
      <dgm:prSet phldrT="[Текст]"/>
      <dgm:spPr>
        <a:solidFill>
          <a:schemeClr val="bg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Срок реализации программы  1 год</a:t>
          </a:r>
          <a:endParaRPr lang="ru-RU" dirty="0">
            <a:solidFill>
              <a:schemeClr val="tx1"/>
            </a:solidFill>
          </a:endParaRPr>
        </a:p>
      </dgm:t>
    </dgm:pt>
    <dgm:pt modelId="{50C8ACF3-AD81-42CF-A318-4BBC4A683D4E}" type="parTrans" cxnId="{EA04B3FF-D7AF-4DE5-A3B2-E5881719E495}">
      <dgm:prSet/>
      <dgm:spPr/>
      <dgm:t>
        <a:bodyPr/>
        <a:lstStyle/>
        <a:p>
          <a:endParaRPr lang="ru-RU"/>
        </a:p>
      </dgm:t>
    </dgm:pt>
    <dgm:pt modelId="{B4FB74E1-F06D-45BA-B98C-11CF2B0208EC}" type="sibTrans" cxnId="{EA04B3FF-D7AF-4DE5-A3B2-E5881719E495}">
      <dgm:prSet/>
      <dgm:spPr/>
      <dgm:t>
        <a:bodyPr/>
        <a:lstStyle/>
        <a:p>
          <a:endParaRPr lang="ru-RU"/>
        </a:p>
      </dgm:t>
    </dgm:pt>
    <dgm:pt modelId="{F0143ABB-C777-4C4F-B275-73B81DD3C328}">
      <dgm:prSet phldrT="[Текст]"/>
      <dgm:spPr>
        <a:solidFill>
          <a:schemeClr val="bg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Возраст обучающихся по данной программе</a:t>
          </a:r>
        </a:p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 10-12 лет.</a:t>
          </a:r>
          <a:endParaRPr lang="ru-RU" dirty="0">
            <a:solidFill>
              <a:schemeClr val="tx1"/>
            </a:solidFill>
          </a:endParaRPr>
        </a:p>
      </dgm:t>
    </dgm:pt>
    <dgm:pt modelId="{A563B1AF-B7C8-4405-B2C8-2CFC43FDA7EA}" type="parTrans" cxnId="{9F361649-2912-4FB6-90FE-D29F21BE0BED}">
      <dgm:prSet/>
      <dgm:spPr/>
      <dgm:t>
        <a:bodyPr/>
        <a:lstStyle/>
        <a:p>
          <a:endParaRPr lang="ru-RU"/>
        </a:p>
      </dgm:t>
    </dgm:pt>
    <dgm:pt modelId="{16C0686B-DA87-4249-9353-DB0D053AF841}" type="sibTrans" cxnId="{9F361649-2912-4FB6-90FE-D29F21BE0BED}">
      <dgm:prSet/>
      <dgm:spPr/>
      <dgm:t>
        <a:bodyPr/>
        <a:lstStyle/>
        <a:p>
          <a:endParaRPr lang="ru-RU"/>
        </a:p>
      </dgm:t>
    </dgm:pt>
    <dgm:pt modelId="{E7633C6E-58AC-40E5-8659-B9202F894DAF}">
      <dgm:prSet phldrT="[Текст]"/>
      <dgm:spPr>
        <a:solidFill>
          <a:schemeClr val="bg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Режим занятий:</a:t>
          </a:r>
        </a:p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 2 занятия по 45 минут </a:t>
          </a:r>
        </a:p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2 раза в неделю</a:t>
          </a:r>
          <a:endParaRPr lang="ru-RU" dirty="0">
            <a:solidFill>
              <a:schemeClr val="tx1"/>
            </a:solidFill>
          </a:endParaRPr>
        </a:p>
      </dgm:t>
    </dgm:pt>
    <dgm:pt modelId="{A8A80C64-FF0A-4B12-97C7-D3AE97B9C670}" type="parTrans" cxnId="{04EDDB38-6AE6-47B6-A5E8-25264BD93B01}">
      <dgm:prSet/>
      <dgm:spPr/>
      <dgm:t>
        <a:bodyPr/>
        <a:lstStyle/>
        <a:p>
          <a:endParaRPr lang="ru-RU"/>
        </a:p>
      </dgm:t>
    </dgm:pt>
    <dgm:pt modelId="{94CA476D-A911-4170-BC45-61183B880CEC}" type="sibTrans" cxnId="{04EDDB38-6AE6-47B6-A5E8-25264BD93B01}">
      <dgm:prSet/>
      <dgm:spPr/>
      <dgm:t>
        <a:bodyPr/>
        <a:lstStyle/>
        <a:p>
          <a:endParaRPr lang="ru-RU"/>
        </a:p>
      </dgm:t>
    </dgm:pt>
    <dgm:pt modelId="{6DBD2086-AFC6-4B5A-86E8-ECDC07F36D71}">
      <dgm:prSet phldrT="[Текст]"/>
      <dgm:spPr>
        <a:solidFill>
          <a:schemeClr val="bg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Объем программы</a:t>
          </a:r>
        </a:p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144 часа</a:t>
          </a:r>
          <a:endParaRPr lang="ru-RU" dirty="0">
            <a:solidFill>
              <a:schemeClr val="tx1"/>
            </a:solidFill>
          </a:endParaRPr>
        </a:p>
      </dgm:t>
    </dgm:pt>
    <dgm:pt modelId="{9E896E5F-1840-45E0-8529-728797A79043}" type="parTrans" cxnId="{9CC6E761-E4C2-4096-A965-A1948FD189E8}">
      <dgm:prSet/>
      <dgm:spPr/>
      <dgm:t>
        <a:bodyPr/>
        <a:lstStyle/>
        <a:p>
          <a:endParaRPr lang="ru-RU"/>
        </a:p>
      </dgm:t>
    </dgm:pt>
    <dgm:pt modelId="{2B12EA8E-2BF6-4124-9C87-0B857C663DBE}" type="sibTrans" cxnId="{9CC6E761-E4C2-4096-A965-A1948FD189E8}">
      <dgm:prSet/>
      <dgm:spPr/>
      <dgm:t>
        <a:bodyPr/>
        <a:lstStyle/>
        <a:p>
          <a:endParaRPr lang="ru-RU"/>
        </a:p>
      </dgm:t>
    </dgm:pt>
    <dgm:pt modelId="{788CBD62-8CDC-4489-A3BC-C9A0984591EC}">
      <dgm:prSet phldrT="[Текст]"/>
      <dgm:spPr>
        <a:solidFill>
          <a:schemeClr val="bg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Формы проведения образовательного процесса:</a:t>
          </a:r>
        </a:p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индивидуальная</a:t>
          </a:r>
        </a:p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 групповая </a:t>
          </a:r>
        </a:p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коллективная</a:t>
          </a:r>
          <a:endParaRPr lang="ru-RU" dirty="0">
            <a:solidFill>
              <a:schemeClr val="tx1"/>
            </a:solidFill>
          </a:endParaRPr>
        </a:p>
      </dgm:t>
    </dgm:pt>
    <dgm:pt modelId="{EC744B62-3932-45E8-8EB6-261580E428DA}" type="parTrans" cxnId="{810F3266-1F4E-4E4E-B91A-51A5A18C627A}">
      <dgm:prSet/>
      <dgm:spPr/>
      <dgm:t>
        <a:bodyPr/>
        <a:lstStyle/>
        <a:p>
          <a:endParaRPr lang="ru-RU"/>
        </a:p>
      </dgm:t>
    </dgm:pt>
    <dgm:pt modelId="{6E38A570-5AEE-4D52-8C20-3CD6F9E77DCC}" type="sibTrans" cxnId="{810F3266-1F4E-4E4E-B91A-51A5A18C627A}">
      <dgm:prSet/>
      <dgm:spPr/>
      <dgm:t>
        <a:bodyPr/>
        <a:lstStyle/>
        <a:p>
          <a:endParaRPr lang="ru-RU"/>
        </a:p>
      </dgm:t>
    </dgm:pt>
    <dgm:pt modelId="{AB6510F2-0561-4A85-A9F3-D37DD8197565}" type="pres">
      <dgm:prSet presAssocID="{F62BF06A-467B-40D5-A5B1-6B77AAC9DE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78163-BE46-4E48-945B-AB385C3B3EAB}" type="pres">
      <dgm:prSet presAssocID="{91A61CBC-CDAA-4313-9B72-155718D2A7E5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EFEC4D0-1A5A-464C-A9B8-A93DD874FF1E}" type="pres">
      <dgm:prSet presAssocID="{B4FB74E1-F06D-45BA-B98C-11CF2B0208EC}" presName="sibTrans" presStyleCnt="0"/>
      <dgm:spPr/>
    </dgm:pt>
    <dgm:pt modelId="{63D79132-5587-4DA8-AAB5-3FB3F7F8DD97}" type="pres">
      <dgm:prSet presAssocID="{F0143ABB-C777-4C4F-B275-73B81DD3C328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2FDA766-458C-4FAA-9483-8B46B1B06DC1}" type="pres">
      <dgm:prSet presAssocID="{16C0686B-DA87-4249-9353-DB0D053AF841}" presName="sibTrans" presStyleCnt="0"/>
      <dgm:spPr/>
    </dgm:pt>
    <dgm:pt modelId="{FCA4DB2A-C7F1-4B9A-BE82-2C0763B3E06B}" type="pres">
      <dgm:prSet presAssocID="{E7633C6E-58AC-40E5-8659-B9202F894DAF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BD7020E-F622-47CB-A00D-DCE8898810F5}" type="pres">
      <dgm:prSet presAssocID="{94CA476D-A911-4170-BC45-61183B880CEC}" presName="sibTrans" presStyleCnt="0"/>
      <dgm:spPr/>
    </dgm:pt>
    <dgm:pt modelId="{49282420-8D34-4067-AD60-72EEB1774302}" type="pres">
      <dgm:prSet presAssocID="{6DBD2086-AFC6-4B5A-86E8-ECDC07F36D71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802F00B-6C48-4037-B6E7-1DAA2AB166C4}" type="pres">
      <dgm:prSet presAssocID="{2B12EA8E-2BF6-4124-9C87-0B857C663DBE}" presName="sibTrans" presStyleCnt="0"/>
      <dgm:spPr/>
    </dgm:pt>
    <dgm:pt modelId="{627598FE-E9FF-4ED3-9FD5-CB7A2FBABE22}" type="pres">
      <dgm:prSet presAssocID="{788CBD62-8CDC-4489-A3BC-C9A0984591EC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60C59629-9454-41E8-8B53-F2406CD0D019}" type="presOf" srcId="{F62BF06A-467B-40D5-A5B1-6B77AAC9DE33}" destId="{AB6510F2-0561-4A85-A9F3-D37DD8197565}" srcOrd="0" destOrd="0" presId="urn:microsoft.com/office/officeart/2005/8/layout/default#1"/>
    <dgm:cxn modelId="{35C485B7-15A9-4436-9B7D-0F9B8ABFA262}" type="presOf" srcId="{E7633C6E-58AC-40E5-8659-B9202F894DAF}" destId="{FCA4DB2A-C7F1-4B9A-BE82-2C0763B3E06B}" srcOrd="0" destOrd="0" presId="urn:microsoft.com/office/officeart/2005/8/layout/default#1"/>
    <dgm:cxn modelId="{1FAAE6D7-275B-4CC8-895C-19904AEF3C19}" type="presOf" srcId="{91A61CBC-CDAA-4313-9B72-155718D2A7E5}" destId="{0A678163-BE46-4E48-945B-AB385C3B3EAB}" srcOrd="0" destOrd="0" presId="urn:microsoft.com/office/officeart/2005/8/layout/default#1"/>
    <dgm:cxn modelId="{810F3266-1F4E-4E4E-B91A-51A5A18C627A}" srcId="{F62BF06A-467B-40D5-A5B1-6B77AAC9DE33}" destId="{788CBD62-8CDC-4489-A3BC-C9A0984591EC}" srcOrd="4" destOrd="0" parTransId="{EC744B62-3932-45E8-8EB6-261580E428DA}" sibTransId="{6E38A570-5AEE-4D52-8C20-3CD6F9E77DCC}"/>
    <dgm:cxn modelId="{3BCFF601-D5D6-42A1-9601-6279C02C80DA}" type="presOf" srcId="{788CBD62-8CDC-4489-A3BC-C9A0984591EC}" destId="{627598FE-E9FF-4ED3-9FD5-CB7A2FBABE22}" srcOrd="0" destOrd="0" presId="urn:microsoft.com/office/officeart/2005/8/layout/default#1"/>
    <dgm:cxn modelId="{04EDDB38-6AE6-47B6-A5E8-25264BD93B01}" srcId="{F62BF06A-467B-40D5-A5B1-6B77AAC9DE33}" destId="{E7633C6E-58AC-40E5-8659-B9202F894DAF}" srcOrd="2" destOrd="0" parTransId="{A8A80C64-FF0A-4B12-97C7-D3AE97B9C670}" sibTransId="{94CA476D-A911-4170-BC45-61183B880CEC}"/>
    <dgm:cxn modelId="{0AC35917-B556-4314-8D2D-2F94C3E81352}" type="presOf" srcId="{F0143ABB-C777-4C4F-B275-73B81DD3C328}" destId="{63D79132-5587-4DA8-AAB5-3FB3F7F8DD97}" srcOrd="0" destOrd="0" presId="urn:microsoft.com/office/officeart/2005/8/layout/default#1"/>
    <dgm:cxn modelId="{EA04B3FF-D7AF-4DE5-A3B2-E5881719E495}" srcId="{F62BF06A-467B-40D5-A5B1-6B77AAC9DE33}" destId="{91A61CBC-CDAA-4313-9B72-155718D2A7E5}" srcOrd="0" destOrd="0" parTransId="{50C8ACF3-AD81-42CF-A318-4BBC4A683D4E}" sibTransId="{B4FB74E1-F06D-45BA-B98C-11CF2B0208EC}"/>
    <dgm:cxn modelId="{9F361649-2912-4FB6-90FE-D29F21BE0BED}" srcId="{F62BF06A-467B-40D5-A5B1-6B77AAC9DE33}" destId="{F0143ABB-C777-4C4F-B275-73B81DD3C328}" srcOrd="1" destOrd="0" parTransId="{A563B1AF-B7C8-4405-B2C8-2CFC43FDA7EA}" sibTransId="{16C0686B-DA87-4249-9353-DB0D053AF841}"/>
    <dgm:cxn modelId="{36946354-8747-4B48-8720-614AD448CE77}" type="presOf" srcId="{6DBD2086-AFC6-4B5A-86E8-ECDC07F36D71}" destId="{49282420-8D34-4067-AD60-72EEB1774302}" srcOrd="0" destOrd="0" presId="urn:microsoft.com/office/officeart/2005/8/layout/default#1"/>
    <dgm:cxn modelId="{9CC6E761-E4C2-4096-A965-A1948FD189E8}" srcId="{F62BF06A-467B-40D5-A5B1-6B77AAC9DE33}" destId="{6DBD2086-AFC6-4B5A-86E8-ECDC07F36D71}" srcOrd="3" destOrd="0" parTransId="{9E896E5F-1840-45E0-8529-728797A79043}" sibTransId="{2B12EA8E-2BF6-4124-9C87-0B857C663DBE}"/>
    <dgm:cxn modelId="{694D8F0F-E4D7-4F88-BB0D-7088C45DA4B3}" type="presParOf" srcId="{AB6510F2-0561-4A85-A9F3-D37DD8197565}" destId="{0A678163-BE46-4E48-945B-AB385C3B3EAB}" srcOrd="0" destOrd="0" presId="urn:microsoft.com/office/officeart/2005/8/layout/default#1"/>
    <dgm:cxn modelId="{D352734E-9E6E-4404-86CA-2303401DFE4D}" type="presParOf" srcId="{AB6510F2-0561-4A85-A9F3-D37DD8197565}" destId="{1EFEC4D0-1A5A-464C-A9B8-A93DD874FF1E}" srcOrd="1" destOrd="0" presId="urn:microsoft.com/office/officeart/2005/8/layout/default#1"/>
    <dgm:cxn modelId="{15F0A481-3B23-49C6-B452-2F030D250574}" type="presParOf" srcId="{AB6510F2-0561-4A85-A9F3-D37DD8197565}" destId="{63D79132-5587-4DA8-AAB5-3FB3F7F8DD97}" srcOrd="2" destOrd="0" presId="urn:microsoft.com/office/officeart/2005/8/layout/default#1"/>
    <dgm:cxn modelId="{AC768938-DA33-49E6-B1EC-9F955115D0A3}" type="presParOf" srcId="{AB6510F2-0561-4A85-A9F3-D37DD8197565}" destId="{92FDA766-458C-4FAA-9483-8B46B1B06DC1}" srcOrd="3" destOrd="0" presId="urn:microsoft.com/office/officeart/2005/8/layout/default#1"/>
    <dgm:cxn modelId="{E8C7BA38-4562-4713-ACDF-A0FC0305C1B2}" type="presParOf" srcId="{AB6510F2-0561-4A85-A9F3-D37DD8197565}" destId="{FCA4DB2A-C7F1-4B9A-BE82-2C0763B3E06B}" srcOrd="4" destOrd="0" presId="urn:microsoft.com/office/officeart/2005/8/layout/default#1"/>
    <dgm:cxn modelId="{962537C1-71EE-4397-90E8-243D41CF8085}" type="presParOf" srcId="{AB6510F2-0561-4A85-A9F3-D37DD8197565}" destId="{1BD7020E-F622-47CB-A00D-DCE8898810F5}" srcOrd="5" destOrd="0" presId="urn:microsoft.com/office/officeart/2005/8/layout/default#1"/>
    <dgm:cxn modelId="{524090C7-AE8E-41EB-9725-10981C1EA625}" type="presParOf" srcId="{AB6510F2-0561-4A85-A9F3-D37DD8197565}" destId="{49282420-8D34-4067-AD60-72EEB1774302}" srcOrd="6" destOrd="0" presId="urn:microsoft.com/office/officeart/2005/8/layout/default#1"/>
    <dgm:cxn modelId="{00C86A85-0B6A-4DAE-9F81-73BD9CBE59BF}" type="presParOf" srcId="{AB6510F2-0561-4A85-A9F3-D37DD8197565}" destId="{6802F00B-6C48-4037-B6E7-1DAA2AB166C4}" srcOrd="7" destOrd="0" presId="urn:microsoft.com/office/officeart/2005/8/layout/default#1"/>
    <dgm:cxn modelId="{88003A54-77BF-4BEC-8F46-D5A03FD2A8D7}" type="presParOf" srcId="{AB6510F2-0561-4A85-A9F3-D37DD8197565}" destId="{627598FE-E9FF-4ED3-9FD5-CB7A2FBABE22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58FB9A-BA8A-4E82-8801-64FBC00F9684}" type="doc">
      <dgm:prSet loTypeId="urn:microsoft.com/office/officeart/2005/8/layout/vList4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32DE8EFC-BFD1-4395-9E05-8E2941D7BE8F}">
      <dgm:prSet phldrT="[Текст]"/>
      <dgm:spPr>
        <a:solidFill>
          <a:schemeClr val="bg2"/>
        </a:solidFill>
      </dgm:spPr>
      <dgm:t>
        <a:bodyPr/>
        <a:lstStyle/>
        <a:p>
          <a:pPr marL="0" indent="534988"/>
          <a:r>
            <a:rPr lang="ru-RU" sz="2200" dirty="0" smtClean="0">
              <a:solidFill>
                <a:schemeClr val="tx1"/>
              </a:solidFill>
              <a:latin typeface="Calibri" panose="020F0502020204030204" pitchFamily="34" charset="0"/>
            </a:rPr>
            <a:t>Личностные</a:t>
          </a:r>
          <a:endParaRPr lang="ru-RU" sz="2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57FF49A-DEF4-4CD3-A6CE-C70B51637F2C}" type="parTrans" cxnId="{933226AA-9078-489B-9C49-666C277133F1}">
      <dgm:prSet/>
      <dgm:spPr/>
      <dgm:t>
        <a:bodyPr/>
        <a:lstStyle/>
        <a:p>
          <a:endParaRPr lang="ru-RU"/>
        </a:p>
      </dgm:t>
    </dgm:pt>
    <dgm:pt modelId="{6C09F36F-AC47-49F9-835C-640A24D709B7}" type="sibTrans" cxnId="{933226AA-9078-489B-9C49-666C277133F1}">
      <dgm:prSet/>
      <dgm:spPr/>
      <dgm:t>
        <a:bodyPr/>
        <a:lstStyle/>
        <a:p>
          <a:endParaRPr lang="ru-RU"/>
        </a:p>
      </dgm:t>
    </dgm:pt>
    <dgm:pt modelId="{9783081A-36D4-46AE-8388-5E6DCB7E4AC1}">
      <dgm:prSet phldrT="[Текст]" custT="1"/>
      <dgm:spPr>
        <a:solidFill>
          <a:schemeClr val="bg2"/>
        </a:solidFill>
      </dgm:spPr>
      <dgm:t>
        <a:bodyPr/>
        <a:lstStyle/>
        <a:p>
          <a:pPr marL="0" indent="534988"/>
          <a:r>
            <a:rPr lang="ru-RU" sz="1600" dirty="0" smtClean="0">
              <a:solidFill>
                <a:schemeClr val="tx1"/>
              </a:solidFill>
              <a:latin typeface="Calibri" panose="020F0502020204030204" pitchFamily="34" charset="0"/>
            </a:rPr>
            <a:t>знакомство с миром, отражаемым иностранным языком;</a:t>
          </a:r>
          <a:endParaRPr lang="ru-RU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0BEB99-D583-4F41-8454-FFD6BCB090D3}" type="parTrans" cxnId="{F2B41205-BA14-43D1-BCF4-35414124252D}">
      <dgm:prSet/>
      <dgm:spPr/>
      <dgm:t>
        <a:bodyPr/>
        <a:lstStyle/>
        <a:p>
          <a:endParaRPr lang="ru-RU"/>
        </a:p>
      </dgm:t>
    </dgm:pt>
    <dgm:pt modelId="{0C59CE34-E35C-4A81-A106-8AF63E1C15EF}" type="sibTrans" cxnId="{F2B41205-BA14-43D1-BCF4-35414124252D}">
      <dgm:prSet/>
      <dgm:spPr/>
      <dgm:t>
        <a:bodyPr/>
        <a:lstStyle/>
        <a:p>
          <a:endParaRPr lang="ru-RU"/>
        </a:p>
      </dgm:t>
    </dgm:pt>
    <dgm:pt modelId="{2397D7F5-397F-4097-A4E4-F5BD1412BDB1}">
      <dgm:prSet phldrT="[Текст]"/>
      <dgm:spPr>
        <a:solidFill>
          <a:schemeClr val="bg2"/>
        </a:solidFill>
      </dgm:spPr>
      <dgm:t>
        <a:bodyPr/>
        <a:lstStyle/>
        <a:p>
          <a:pPr marL="0" indent="534988"/>
          <a:r>
            <a:rPr lang="ru-RU" sz="2200" b="1" i="1" dirty="0" err="1" smtClean="0">
              <a:solidFill>
                <a:schemeClr val="tx1"/>
              </a:solidFill>
              <a:latin typeface="Calibri" panose="020F0502020204030204" pitchFamily="34" charset="0"/>
            </a:rPr>
            <a:t>Метапредметные</a:t>
          </a:r>
          <a:endParaRPr lang="ru-RU" sz="2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992EF03-BEE3-4170-BE99-902B95F7B43C}" type="parTrans" cxnId="{B9B13D36-6BAE-47BF-AA07-4678300CFFA0}">
      <dgm:prSet/>
      <dgm:spPr/>
      <dgm:t>
        <a:bodyPr/>
        <a:lstStyle/>
        <a:p>
          <a:endParaRPr lang="ru-RU"/>
        </a:p>
      </dgm:t>
    </dgm:pt>
    <dgm:pt modelId="{1DFF660A-4CD8-464C-BED8-BFDA0880914F}" type="sibTrans" cxnId="{B9B13D36-6BAE-47BF-AA07-4678300CFFA0}">
      <dgm:prSet/>
      <dgm:spPr/>
      <dgm:t>
        <a:bodyPr/>
        <a:lstStyle/>
        <a:p>
          <a:endParaRPr lang="ru-RU"/>
        </a:p>
      </dgm:t>
    </dgm:pt>
    <dgm:pt modelId="{BAB531F8-0587-476C-A8DB-257C3C21E12E}">
      <dgm:prSet phldrT="[Текст]" custT="1"/>
      <dgm:spPr>
        <a:solidFill>
          <a:schemeClr val="bg2"/>
        </a:solidFill>
      </dgm:spPr>
      <dgm:t>
        <a:bodyPr/>
        <a:lstStyle/>
        <a:p>
          <a:pPr marL="628650" indent="-93663"/>
          <a:r>
            <a:rPr lang="ru-RU" sz="1600" dirty="0" smtClean="0">
              <a:solidFill>
                <a:schemeClr val="tx1"/>
              </a:solidFill>
              <a:latin typeface="Calibri" panose="020F0502020204030204" pitchFamily="34" charset="0"/>
            </a:rPr>
            <a:t>развитие умений взаимодействовать с окружающими;</a:t>
          </a:r>
          <a:endParaRPr lang="ru-RU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2C1590E-B8FD-4BFD-AEE8-40C6E995B8D2}" type="parTrans" cxnId="{2D5E6DBC-0766-4DE9-A0A0-6784F7355128}">
      <dgm:prSet/>
      <dgm:spPr/>
      <dgm:t>
        <a:bodyPr/>
        <a:lstStyle/>
        <a:p>
          <a:endParaRPr lang="ru-RU"/>
        </a:p>
      </dgm:t>
    </dgm:pt>
    <dgm:pt modelId="{83FD5038-9A96-41CE-BC5F-5662C4FFBB6A}" type="sibTrans" cxnId="{2D5E6DBC-0766-4DE9-A0A0-6784F7355128}">
      <dgm:prSet/>
      <dgm:spPr/>
      <dgm:t>
        <a:bodyPr/>
        <a:lstStyle/>
        <a:p>
          <a:endParaRPr lang="ru-RU"/>
        </a:p>
      </dgm:t>
    </dgm:pt>
    <dgm:pt modelId="{1DD9744F-F56A-4420-9052-1096208498AF}">
      <dgm:prSet phldrT="[Текст]"/>
      <dgm:spPr>
        <a:solidFill>
          <a:schemeClr val="bg2"/>
        </a:solidFill>
      </dgm:spPr>
      <dgm:t>
        <a:bodyPr/>
        <a:lstStyle/>
        <a:p>
          <a:pPr marL="534988" indent="0"/>
          <a:r>
            <a:rPr lang="ru-RU" sz="2200" b="1" i="1" dirty="0" smtClean="0">
              <a:solidFill>
                <a:schemeClr val="tx1"/>
              </a:solidFill>
              <a:latin typeface="Calibri" panose="020F0502020204030204" pitchFamily="34" charset="0"/>
            </a:rPr>
            <a:t>Предметные</a:t>
          </a:r>
          <a:endParaRPr lang="ru-RU" sz="2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40BD1B4-870F-405E-99F5-35BB4598303D}" type="parTrans" cxnId="{28BD5A7F-EE43-4EF3-9232-AE3C539353C4}">
      <dgm:prSet/>
      <dgm:spPr/>
      <dgm:t>
        <a:bodyPr/>
        <a:lstStyle/>
        <a:p>
          <a:endParaRPr lang="ru-RU"/>
        </a:p>
      </dgm:t>
    </dgm:pt>
    <dgm:pt modelId="{E588CAFD-9826-4812-B67E-3D768B7FE368}" type="sibTrans" cxnId="{28BD5A7F-EE43-4EF3-9232-AE3C539353C4}">
      <dgm:prSet/>
      <dgm:spPr/>
      <dgm:t>
        <a:bodyPr/>
        <a:lstStyle/>
        <a:p>
          <a:endParaRPr lang="ru-RU"/>
        </a:p>
      </dgm:t>
    </dgm:pt>
    <dgm:pt modelId="{0AC97340-86C8-4DCB-A11F-259798851313}">
      <dgm:prSet phldrT="[Текст]" custT="1"/>
      <dgm:spPr>
        <a:solidFill>
          <a:schemeClr val="bg2"/>
        </a:solidFill>
      </dgm:spPr>
      <dgm:t>
        <a:bodyPr/>
        <a:lstStyle/>
        <a:p>
          <a:pPr marL="534988" indent="0"/>
          <a:r>
            <a:rPr lang="ru-RU" sz="1600" dirty="0" smtClean="0">
              <a:solidFill>
                <a:schemeClr val="tx1"/>
              </a:solidFill>
              <a:latin typeface="Calibri" panose="020F0502020204030204" pitchFamily="34" charset="0"/>
            </a:rPr>
            <a:t>овладение начальными представлениями о нормах иностранного языка (фонетических, лексических, грамматических);</a:t>
          </a:r>
          <a:endParaRPr lang="ru-RU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029D4AB-10F0-4790-98ED-10AF93C589ED}" type="parTrans" cxnId="{66E998CB-3722-4A21-B68E-9F7F28BA48A8}">
      <dgm:prSet/>
      <dgm:spPr/>
      <dgm:t>
        <a:bodyPr/>
        <a:lstStyle/>
        <a:p>
          <a:endParaRPr lang="ru-RU"/>
        </a:p>
      </dgm:t>
    </dgm:pt>
    <dgm:pt modelId="{EF4D6AB8-C2BE-4EF3-8681-8E487CDFB406}" type="sibTrans" cxnId="{66E998CB-3722-4A21-B68E-9F7F28BA48A8}">
      <dgm:prSet/>
      <dgm:spPr/>
      <dgm:t>
        <a:bodyPr/>
        <a:lstStyle/>
        <a:p>
          <a:endParaRPr lang="ru-RU"/>
        </a:p>
      </dgm:t>
    </dgm:pt>
    <dgm:pt modelId="{2217E8F2-78B8-4EE7-AA6F-F28D86F2E869}">
      <dgm:prSet custT="1"/>
      <dgm:spPr>
        <a:solidFill>
          <a:schemeClr val="bg2"/>
        </a:solidFill>
      </dgm:spPr>
      <dgm:t>
        <a:bodyPr/>
        <a:lstStyle/>
        <a:p>
          <a:pPr marL="0" indent="534988"/>
          <a:r>
            <a:rPr lang="ru-RU" sz="1600" dirty="0" smtClean="0">
              <a:solidFill>
                <a:schemeClr val="tx1"/>
              </a:solidFill>
              <a:latin typeface="Calibri" panose="020F0502020204030204" pitchFamily="34" charset="0"/>
            </a:rPr>
            <a:t>Мотивация к изучению иностранных языков</a:t>
          </a:r>
        </a:p>
      </dgm:t>
    </dgm:pt>
    <dgm:pt modelId="{43D41B91-21EB-4D6D-8047-5CC608A3746F}" type="parTrans" cxnId="{54658E37-6545-46B9-88BB-10E1DF5F29CC}">
      <dgm:prSet/>
      <dgm:spPr/>
      <dgm:t>
        <a:bodyPr/>
        <a:lstStyle/>
        <a:p>
          <a:endParaRPr lang="ru-RU"/>
        </a:p>
      </dgm:t>
    </dgm:pt>
    <dgm:pt modelId="{DDCEE65F-5FDC-4788-BE3E-F5B10FD2096F}" type="sibTrans" cxnId="{54658E37-6545-46B9-88BB-10E1DF5F29CC}">
      <dgm:prSet/>
      <dgm:spPr/>
      <dgm:t>
        <a:bodyPr/>
        <a:lstStyle/>
        <a:p>
          <a:endParaRPr lang="ru-RU"/>
        </a:p>
      </dgm:t>
    </dgm:pt>
    <dgm:pt modelId="{D7F847AB-F242-45D1-80B9-658CD372C3E9}">
      <dgm:prSet custT="1"/>
      <dgm:spPr>
        <a:solidFill>
          <a:schemeClr val="bg2"/>
        </a:solidFill>
      </dgm:spPr>
      <dgm:t>
        <a:bodyPr/>
        <a:lstStyle/>
        <a:p>
          <a:pPr marL="628650" indent="-93663"/>
          <a:r>
            <a:rPr lang="ru-RU" sz="1600" dirty="0" smtClean="0">
              <a:solidFill>
                <a:schemeClr val="tx1"/>
              </a:solidFill>
              <a:latin typeface="Calibri" panose="020F0502020204030204" pitchFamily="34" charset="0"/>
            </a:rPr>
            <a:t>расширение общего лингвистического кругозора;</a:t>
          </a:r>
        </a:p>
      </dgm:t>
    </dgm:pt>
    <dgm:pt modelId="{23CBB20B-7E50-46CF-A475-E7FE899163DF}" type="parTrans" cxnId="{F9D9EC90-C76A-48A7-A740-6D3935718C0D}">
      <dgm:prSet/>
      <dgm:spPr/>
      <dgm:t>
        <a:bodyPr/>
        <a:lstStyle/>
        <a:p>
          <a:endParaRPr lang="ru-RU"/>
        </a:p>
      </dgm:t>
    </dgm:pt>
    <dgm:pt modelId="{0261D7D0-A674-42CF-9931-E3E45842D28C}" type="sibTrans" cxnId="{F9D9EC90-C76A-48A7-A740-6D3935718C0D}">
      <dgm:prSet/>
      <dgm:spPr/>
      <dgm:t>
        <a:bodyPr/>
        <a:lstStyle/>
        <a:p>
          <a:endParaRPr lang="ru-RU"/>
        </a:p>
      </dgm:t>
    </dgm:pt>
    <dgm:pt modelId="{7BA0976E-D24E-4F50-8271-1AB60904B920}">
      <dgm:prSet custT="1"/>
      <dgm:spPr>
        <a:solidFill>
          <a:schemeClr val="bg2"/>
        </a:solidFill>
      </dgm:spPr>
      <dgm:t>
        <a:bodyPr/>
        <a:lstStyle/>
        <a:p>
          <a:pPr marL="628650" indent="-93663"/>
          <a:r>
            <a:rPr lang="ru-RU" sz="1600" dirty="0" smtClean="0">
              <a:solidFill>
                <a:schemeClr val="tx1"/>
              </a:solidFill>
              <a:latin typeface="Calibri" panose="020F0502020204030204" pitchFamily="34" charset="0"/>
            </a:rPr>
            <a:t>развитие познавательной, эмоциональной и волевой сфер детей</a:t>
          </a:r>
          <a:endParaRPr lang="ru-RU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3556E41-60CF-487B-885E-7180616051DE}" type="parTrans" cxnId="{259039DE-6E27-469E-8101-9213C68DA82C}">
      <dgm:prSet/>
      <dgm:spPr/>
      <dgm:t>
        <a:bodyPr/>
        <a:lstStyle/>
        <a:p>
          <a:endParaRPr lang="ru-RU"/>
        </a:p>
      </dgm:t>
    </dgm:pt>
    <dgm:pt modelId="{35EC2A07-8AB9-44F4-9AD8-187A0BAD4B8B}" type="sibTrans" cxnId="{259039DE-6E27-469E-8101-9213C68DA82C}">
      <dgm:prSet/>
      <dgm:spPr/>
      <dgm:t>
        <a:bodyPr/>
        <a:lstStyle/>
        <a:p>
          <a:endParaRPr lang="ru-RU"/>
        </a:p>
      </dgm:t>
    </dgm:pt>
    <dgm:pt modelId="{044CAA39-CC28-48BE-AB7B-EE40D22DE790}">
      <dgm:prSet custT="1"/>
      <dgm:spPr>
        <a:solidFill>
          <a:schemeClr val="bg2"/>
        </a:solidFill>
      </dgm:spPr>
      <dgm:t>
        <a:bodyPr/>
        <a:lstStyle/>
        <a:p>
          <a:pPr marL="534988" indent="0"/>
          <a:r>
            <a:rPr lang="ru-RU" sz="1600" dirty="0" smtClean="0">
              <a:solidFill>
                <a:schemeClr val="tx1"/>
              </a:solidFill>
              <a:latin typeface="Calibri" panose="020F0502020204030204" pitchFamily="34" charset="0"/>
            </a:rPr>
            <a:t>овладение речевыми навыками и умениями</a:t>
          </a:r>
          <a:endParaRPr lang="ru-RU" sz="1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4E16174-9019-4A44-A780-73EF4238AA03}" type="parTrans" cxnId="{2FB19F2F-2EF0-4241-80A0-E31A5AF7FF02}">
      <dgm:prSet/>
      <dgm:spPr/>
      <dgm:t>
        <a:bodyPr/>
        <a:lstStyle/>
        <a:p>
          <a:endParaRPr lang="ru-RU"/>
        </a:p>
      </dgm:t>
    </dgm:pt>
    <dgm:pt modelId="{2C31E9A1-72F9-4789-8354-B9B60633E8D3}" type="sibTrans" cxnId="{2FB19F2F-2EF0-4241-80A0-E31A5AF7FF02}">
      <dgm:prSet/>
      <dgm:spPr/>
      <dgm:t>
        <a:bodyPr/>
        <a:lstStyle/>
        <a:p>
          <a:endParaRPr lang="ru-RU"/>
        </a:p>
      </dgm:t>
    </dgm:pt>
    <dgm:pt modelId="{40DAABAA-151A-49B3-8461-7F7DBBAB032A}" type="pres">
      <dgm:prSet presAssocID="{5058FB9A-BA8A-4E82-8801-64FBC00F96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2EA62-0818-4243-97B9-FC011CB794C4}" type="pres">
      <dgm:prSet presAssocID="{32DE8EFC-BFD1-4395-9E05-8E2941D7BE8F}" presName="comp" presStyleCnt="0"/>
      <dgm:spPr/>
    </dgm:pt>
    <dgm:pt modelId="{78F7FEA5-F11B-4D88-B66E-DE07DE390F50}" type="pres">
      <dgm:prSet presAssocID="{32DE8EFC-BFD1-4395-9E05-8E2941D7BE8F}" presName="box" presStyleLbl="node1" presStyleIdx="0" presStyleCnt="3"/>
      <dgm:spPr/>
      <dgm:t>
        <a:bodyPr/>
        <a:lstStyle/>
        <a:p>
          <a:endParaRPr lang="ru-RU"/>
        </a:p>
      </dgm:t>
    </dgm:pt>
    <dgm:pt modelId="{00DF313A-3753-44E7-840A-42A49BDDDB68}" type="pres">
      <dgm:prSet presAssocID="{32DE8EFC-BFD1-4395-9E05-8E2941D7BE8F}" presName="img" presStyleLbl="fgImgPlace1" presStyleIdx="0" presStyleCnt="3" custScaleX="129277" custScaleY="109325" custLinFactNeighborX="16352" custLinFactNeighborY="-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56F794-3EC2-4893-B13B-1A9E51E1A8BC}" type="pres">
      <dgm:prSet presAssocID="{32DE8EFC-BFD1-4395-9E05-8E2941D7BE8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85E2B-EA33-4D85-9044-FA5BCEC8368C}" type="pres">
      <dgm:prSet presAssocID="{6C09F36F-AC47-49F9-835C-640A24D709B7}" presName="spacer" presStyleCnt="0"/>
      <dgm:spPr/>
    </dgm:pt>
    <dgm:pt modelId="{5A47B8F1-411F-48C2-9AB4-65FFB83786EF}" type="pres">
      <dgm:prSet presAssocID="{2397D7F5-397F-4097-A4E4-F5BD1412BDB1}" presName="comp" presStyleCnt="0"/>
      <dgm:spPr/>
    </dgm:pt>
    <dgm:pt modelId="{9FDC1E86-8326-418B-B31D-488B58C1F67B}" type="pres">
      <dgm:prSet presAssocID="{2397D7F5-397F-4097-A4E4-F5BD1412BDB1}" presName="box" presStyleLbl="node1" presStyleIdx="1" presStyleCnt="3"/>
      <dgm:spPr/>
      <dgm:t>
        <a:bodyPr/>
        <a:lstStyle/>
        <a:p>
          <a:endParaRPr lang="ru-RU"/>
        </a:p>
      </dgm:t>
    </dgm:pt>
    <dgm:pt modelId="{AA9D1C49-BED6-4E16-B4CB-7BD0E0F009B2}" type="pres">
      <dgm:prSet presAssocID="{2397D7F5-397F-4097-A4E4-F5BD1412BDB1}" presName="img" presStyleLbl="fgImgPlace1" presStyleIdx="1" presStyleCnt="3" custScaleX="129151" custLinFactNeighborX="17140" custLinFactNeighborY="-213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14EB60E-F4BB-4597-829B-C85F4982B100}" type="pres">
      <dgm:prSet presAssocID="{2397D7F5-397F-4097-A4E4-F5BD1412BDB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5E3A9-5B18-4BB5-9405-DBEE4690A8C0}" type="pres">
      <dgm:prSet presAssocID="{1DFF660A-4CD8-464C-BED8-BFDA0880914F}" presName="spacer" presStyleCnt="0"/>
      <dgm:spPr/>
    </dgm:pt>
    <dgm:pt modelId="{CA3A150B-E057-4ADD-A7AF-520F73161F77}" type="pres">
      <dgm:prSet presAssocID="{1DD9744F-F56A-4420-9052-1096208498AF}" presName="comp" presStyleCnt="0"/>
      <dgm:spPr/>
    </dgm:pt>
    <dgm:pt modelId="{6778FE78-5D31-48E2-BD4E-F34A7800FEEB}" type="pres">
      <dgm:prSet presAssocID="{1DD9744F-F56A-4420-9052-1096208498AF}" presName="box" presStyleLbl="node1" presStyleIdx="2" presStyleCnt="3" custLinFactNeighborY="1154"/>
      <dgm:spPr/>
      <dgm:t>
        <a:bodyPr/>
        <a:lstStyle/>
        <a:p>
          <a:endParaRPr lang="ru-RU"/>
        </a:p>
      </dgm:t>
    </dgm:pt>
    <dgm:pt modelId="{1CC43D11-36D2-4441-9FFD-2582044005A4}" type="pres">
      <dgm:prSet presAssocID="{1DD9744F-F56A-4420-9052-1096208498AF}" presName="img" presStyleLbl="fgImgPlace1" presStyleIdx="2" presStyleCnt="3" custScaleX="124204" custScaleY="96468" custLinFactNeighborX="17146" custLinFactNeighborY="3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8D69B54-9393-4D1B-98AB-2F3BC7E3D5BE}" type="pres">
      <dgm:prSet presAssocID="{1DD9744F-F56A-4420-9052-1096208498A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5E6DBC-0766-4DE9-A0A0-6784F7355128}" srcId="{2397D7F5-397F-4097-A4E4-F5BD1412BDB1}" destId="{BAB531F8-0587-476C-A8DB-257C3C21E12E}" srcOrd="0" destOrd="0" parTransId="{F2C1590E-B8FD-4BFD-AEE8-40C6E995B8D2}" sibTransId="{83FD5038-9A96-41CE-BC5F-5662C4FFBB6A}"/>
    <dgm:cxn modelId="{81DEE2F9-C55D-424B-89DB-88BD35AD63F1}" type="presOf" srcId="{2217E8F2-78B8-4EE7-AA6F-F28D86F2E869}" destId="{78F7FEA5-F11B-4D88-B66E-DE07DE390F50}" srcOrd="0" destOrd="2" presId="urn:microsoft.com/office/officeart/2005/8/layout/vList4#1"/>
    <dgm:cxn modelId="{420B85CC-4713-40B6-B0F6-FD4F7EA12CF3}" type="presOf" srcId="{D7F847AB-F242-45D1-80B9-658CD372C3E9}" destId="{414EB60E-F4BB-4597-829B-C85F4982B100}" srcOrd="1" destOrd="2" presId="urn:microsoft.com/office/officeart/2005/8/layout/vList4#1"/>
    <dgm:cxn modelId="{317C4F84-91C1-4CED-8101-BBB5552AC182}" type="presOf" srcId="{D7F847AB-F242-45D1-80B9-658CD372C3E9}" destId="{9FDC1E86-8326-418B-B31D-488B58C1F67B}" srcOrd="0" destOrd="2" presId="urn:microsoft.com/office/officeart/2005/8/layout/vList4#1"/>
    <dgm:cxn modelId="{28AA6344-ED54-4F6D-B177-5F09D347D069}" type="presOf" srcId="{2397D7F5-397F-4097-A4E4-F5BD1412BDB1}" destId="{9FDC1E86-8326-418B-B31D-488B58C1F67B}" srcOrd="0" destOrd="0" presId="urn:microsoft.com/office/officeart/2005/8/layout/vList4#1"/>
    <dgm:cxn modelId="{0146E7E6-59D5-4B12-AD73-658A6175443E}" type="presOf" srcId="{32DE8EFC-BFD1-4395-9E05-8E2941D7BE8F}" destId="{EA56F794-3EC2-4893-B13B-1A9E51E1A8BC}" srcOrd="1" destOrd="0" presId="urn:microsoft.com/office/officeart/2005/8/layout/vList4#1"/>
    <dgm:cxn modelId="{70B0B2E9-D578-453F-B68A-20FB8C58EBF4}" type="presOf" srcId="{2397D7F5-397F-4097-A4E4-F5BD1412BDB1}" destId="{414EB60E-F4BB-4597-829B-C85F4982B100}" srcOrd="1" destOrd="0" presId="urn:microsoft.com/office/officeart/2005/8/layout/vList4#1"/>
    <dgm:cxn modelId="{54658E37-6545-46B9-88BB-10E1DF5F29CC}" srcId="{32DE8EFC-BFD1-4395-9E05-8E2941D7BE8F}" destId="{2217E8F2-78B8-4EE7-AA6F-F28D86F2E869}" srcOrd="1" destOrd="0" parTransId="{43D41B91-21EB-4D6D-8047-5CC608A3746F}" sibTransId="{DDCEE65F-5FDC-4788-BE3E-F5B10FD2096F}"/>
    <dgm:cxn modelId="{B9B13D36-6BAE-47BF-AA07-4678300CFFA0}" srcId="{5058FB9A-BA8A-4E82-8801-64FBC00F9684}" destId="{2397D7F5-397F-4097-A4E4-F5BD1412BDB1}" srcOrd="1" destOrd="0" parTransId="{7992EF03-BEE3-4170-BE99-902B95F7B43C}" sibTransId="{1DFF660A-4CD8-464C-BED8-BFDA0880914F}"/>
    <dgm:cxn modelId="{66E998CB-3722-4A21-B68E-9F7F28BA48A8}" srcId="{1DD9744F-F56A-4420-9052-1096208498AF}" destId="{0AC97340-86C8-4DCB-A11F-259798851313}" srcOrd="0" destOrd="0" parTransId="{4029D4AB-10F0-4790-98ED-10AF93C589ED}" sibTransId="{EF4D6AB8-C2BE-4EF3-8681-8E487CDFB406}"/>
    <dgm:cxn modelId="{8479404E-6309-47DD-A78A-5BCB062F94FE}" type="presOf" srcId="{1DD9744F-F56A-4420-9052-1096208498AF}" destId="{38D69B54-9393-4D1B-98AB-2F3BC7E3D5BE}" srcOrd="1" destOrd="0" presId="urn:microsoft.com/office/officeart/2005/8/layout/vList4#1"/>
    <dgm:cxn modelId="{8A2E5FCC-1044-4A2C-A0CE-277C45680175}" type="presOf" srcId="{044CAA39-CC28-48BE-AB7B-EE40D22DE790}" destId="{38D69B54-9393-4D1B-98AB-2F3BC7E3D5BE}" srcOrd="1" destOrd="2" presId="urn:microsoft.com/office/officeart/2005/8/layout/vList4#1"/>
    <dgm:cxn modelId="{FDAF736B-53C3-45A8-9343-E856AF08EFF4}" type="presOf" srcId="{5058FB9A-BA8A-4E82-8801-64FBC00F9684}" destId="{40DAABAA-151A-49B3-8461-7F7DBBAB032A}" srcOrd="0" destOrd="0" presId="urn:microsoft.com/office/officeart/2005/8/layout/vList4#1"/>
    <dgm:cxn modelId="{77828819-A027-4046-941C-1FC92F2E6348}" type="presOf" srcId="{9783081A-36D4-46AE-8388-5E6DCB7E4AC1}" destId="{78F7FEA5-F11B-4D88-B66E-DE07DE390F50}" srcOrd="0" destOrd="1" presId="urn:microsoft.com/office/officeart/2005/8/layout/vList4#1"/>
    <dgm:cxn modelId="{74EF4E07-D4EC-4F41-8603-490FFB6DB3D4}" type="presOf" srcId="{7BA0976E-D24E-4F50-8271-1AB60904B920}" destId="{9FDC1E86-8326-418B-B31D-488B58C1F67B}" srcOrd="0" destOrd="3" presId="urn:microsoft.com/office/officeart/2005/8/layout/vList4#1"/>
    <dgm:cxn modelId="{4C118805-5A4E-41D0-A8D8-1D1A8CFB419F}" type="presOf" srcId="{BAB531F8-0587-476C-A8DB-257C3C21E12E}" destId="{9FDC1E86-8326-418B-B31D-488B58C1F67B}" srcOrd="0" destOrd="1" presId="urn:microsoft.com/office/officeart/2005/8/layout/vList4#1"/>
    <dgm:cxn modelId="{DA23145A-7E2C-465E-A0D4-65A2CCCF506A}" type="presOf" srcId="{9783081A-36D4-46AE-8388-5E6DCB7E4AC1}" destId="{EA56F794-3EC2-4893-B13B-1A9E51E1A8BC}" srcOrd="1" destOrd="1" presId="urn:microsoft.com/office/officeart/2005/8/layout/vList4#1"/>
    <dgm:cxn modelId="{F9D9EC90-C76A-48A7-A740-6D3935718C0D}" srcId="{2397D7F5-397F-4097-A4E4-F5BD1412BDB1}" destId="{D7F847AB-F242-45D1-80B9-658CD372C3E9}" srcOrd="1" destOrd="0" parTransId="{23CBB20B-7E50-46CF-A475-E7FE899163DF}" sibTransId="{0261D7D0-A674-42CF-9931-E3E45842D28C}"/>
    <dgm:cxn modelId="{A8F6FFED-EED1-44EC-B18E-839011E889F1}" type="presOf" srcId="{0AC97340-86C8-4DCB-A11F-259798851313}" destId="{38D69B54-9393-4D1B-98AB-2F3BC7E3D5BE}" srcOrd="1" destOrd="1" presId="urn:microsoft.com/office/officeart/2005/8/layout/vList4#1"/>
    <dgm:cxn modelId="{D481D5D6-D6CB-48F6-82F7-E00946D46435}" type="presOf" srcId="{044CAA39-CC28-48BE-AB7B-EE40D22DE790}" destId="{6778FE78-5D31-48E2-BD4E-F34A7800FEEB}" srcOrd="0" destOrd="2" presId="urn:microsoft.com/office/officeart/2005/8/layout/vList4#1"/>
    <dgm:cxn modelId="{6B5DEECC-1D32-4702-92E5-16FF8108457E}" type="presOf" srcId="{32DE8EFC-BFD1-4395-9E05-8E2941D7BE8F}" destId="{78F7FEA5-F11B-4D88-B66E-DE07DE390F50}" srcOrd="0" destOrd="0" presId="urn:microsoft.com/office/officeart/2005/8/layout/vList4#1"/>
    <dgm:cxn modelId="{28BD5A7F-EE43-4EF3-9232-AE3C539353C4}" srcId="{5058FB9A-BA8A-4E82-8801-64FBC00F9684}" destId="{1DD9744F-F56A-4420-9052-1096208498AF}" srcOrd="2" destOrd="0" parTransId="{040BD1B4-870F-405E-99F5-35BB4598303D}" sibTransId="{E588CAFD-9826-4812-B67E-3D768B7FE368}"/>
    <dgm:cxn modelId="{D9CEC18F-95BE-4997-8E2E-CC624BD570DE}" type="presOf" srcId="{7BA0976E-D24E-4F50-8271-1AB60904B920}" destId="{414EB60E-F4BB-4597-829B-C85F4982B100}" srcOrd="1" destOrd="3" presId="urn:microsoft.com/office/officeart/2005/8/layout/vList4#1"/>
    <dgm:cxn modelId="{933226AA-9078-489B-9C49-666C277133F1}" srcId="{5058FB9A-BA8A-4E82-8801-64FBC00F9684}" destId="{32DE8EFC-BFD1-4395-9E05-8E2941D7BE8F}" srcOrd="0" destOrd="0" parTransId="{857FF49A-DEF4-4CD3-A6CE-C70B51637F2C}" sibTransId="{6C09F36F-AC47-49F9-835C-640A24D709B7}"/>
    <dgm:cxn modelId="{660CFA99-D84B-45C5-B8C2-C89E620A521F}" type="presOf" srcId="{BAB531F8-0587-476C-A8DB-257C3C21E12E}" destId="{414EB60E-F4BB-4597-829B-C85F4982B100}" srcOrd="1" destOrd="1" presId="urn:microsoft.com/office/officeart/2005/8/layout/vList4#1"/>
    <dgm:cxn modelId="{6F674BF5-973E-4F84-BC30-0A594AEE5F00}" type="presOf" srcId="{2217E8F2-78B8-4EE7-AA6F-F28D86F2E869}" destId="{EA56F794-3EC2-4893-B13B-1A9E51E1A8BC}" srcOrd="1" destOrd="2" presId="urn:microsoft.com/office/officeart/2005/8/layout/vList4#1"/>
    <dgm:cxn modelId="{472080C7-DFCF-4CE6-B979-DE8BCFCC0185}" type="presOf" srcId="{1DD9744F-F56A-4420-9052-1096208498AF}" destId="{6778FE78-5D31-48E2-BD4E-F34A7800FEEB}" srcOrd="0" destOrd="0" presId="urn:microsoft.com/office/officeart/2005/8/layout/vList4#1"/>
    <dgm:cxn modelId="{0401DD54-4114-41FD-9C48-DB6A36DF7B4A}" type="presOf" srcId="{0AC97340-86C8-4DCB-A11F-259798851313}" destId="{6778FE78-5D31-48E2-BD4E-F34A7800FEEB}" srcOrd="0" destOrd="1" presId="urn:microsoft.com/office/officeart/2005/8/layout/vList4#1"/>
    <dgm:cxn modelId="{F2B41205-BA14-43D1-BCF4-35414124252D}" srcId="{32DE8EFC-BFD1-4395-9E05-8E2941D7BE8F}" destId="{9783081A-36D4-46AE-8388-5E6DCB7E4AC1}" srcOrd="0" destOrd="0" parTransId="{0E0BEB99-D583-4F41-8454-FFD6BCB090D3}" sibTransId="{0C59CE34-E35C-4A81-A106-8AF63E1C15EF}"/>
    <dgm:cxn modelId="{259039DE-6E27-469E-8101-9213C68DA82C}" srcId="{2397D7F5-397F-4097-A4E4-F5BD1412BDB1}" destId="{7BA0976E-D24E-4F50-8271-1AB60904B920}" srcOrd="2" destOrd="0" parTransId="{C3556E41-60CF-487B-885E-7180616051DE}" sibTransId="{35EC2A07-8AB9-44F4-9AD8-187A0BAD4B8B}"/>
    <dgm:cxn modelId="{2FB19F2F-2EF0-4241-80A0-E31A5AF7FF02}" srcId="{1DD9744F-F56A-4420-9052-1096208498AF}" destId="{044CAA39-CC28-48BE-AB7B-EE40D22DE790}" srcOrd="1" destOrd="0" parTransId="{34E16174-9019-4A44-A780-73EF4238AA03}" sibTransId="{2C31E9A1-72F9-4789-8354-B9B60633E8D3}"/>
    <dgm:cxn modelId="{A83DF924-5E6C-4B3F-9F55-FDC99D569408}" type="presParOf" srcId="{40DAABAA-151A-49B3-8461-7F7DBBAB032A}" destId="{9982EA62-0818-4243-97B9-FC011CB794C4}" srcOrd="0" destOrd="0" presId="urn:microsoft.com/office/officeart/2005/8/layout/vList4#1"/>
    <dgm:cxn modelId="{A004E425-9582-4C01-9107-50013811F376}" type="presParOf" srcId="{9982EA62-0818-4243-97B9-FC011CB794C4}" destId="{78F7FEA5-F11B-4D88-B66E-DE07DE390F50}" srcOrd="0" destOrd="0" presId="urn:microsoft.com/office/officeart/2005/8/layout/vList4#1"/>
    <dgm:cxn modelId="{B1006C12-0C3E-4522-B69E-5DAEEB821430}" type="presParOf" srcId="{9982EA62-0818-4243-97B9-FC011CB794C4}" destId="{00DF313A-3753-44E7-840A-42A49BDDDB68}" srcOrd="1" destOrd="0" presId="urn:microsoft.com/office/officeart/2005/8/layout/vList4#1"/>
    <dgm:cxn modelId="{D14695E1-EEF0-4DA9-9F83-83B2AC3E37E3}" type="presParOf" srcId="{9982EA62-0818-4243-97B9-FC011CB794C4}" destId="{EA56F794-3EC2-4893-B13B-1A9E51E1A8BC}" srcOrd="2" destOrd="0" presId="urn:microsoft.com/office/officeart/2005/8/layout/vList4#1"/>
    <dgm:cxn modelId="{FFDF3611-B3EF-48CD-8EBF-DE64FB8076B6}" type="presParOf" srcId="{40DAABAA-151A-49B3-8461-7F7DBBAB032A}" destId="{44185E2B-EA33-4D85-9044-FA5BCEC8368C}" srcOrd="1" destOrd="0" presId="urn:microsoft.com/office/officeart/2005/8/layout/vList4#1"/>
    <dgm:cxn modelId="{2234FF42-0867-4D5F-AC9B-1620DB6CC8D3}" type="presParOf" srcId="{40DAABAA-151A-49B3-8461-7F7DBBAB032A}" destId="{5A47B8F1-411F-48C2-9AB4-65FFB83786EF}" srcOrd="2" destOrd="0" presId="urn:microsoft.com/office/officeart/2005/8/layout/vList4#1"/>
    <dgm:cxn modelId="{A504C0AE-238F-4700-B1A2-3EC978D8A9E7}" type="presParOf" srcId="{5A47B8F1-411F-48C2-9AB4-65FFB83786EF}" destId="{9FDC1E86-8326-418B-B31D-488B58C1F67B}" srcOrd="0" destOrd="0" presId="urn:microsoft.com/office/officeart/2005/8/layout/vList4#1"/>
    <dgm:cxn modelId="{A89C516B-AE1D-4AB0-9E3A-A516BE1E61AD}" type="presParOf" srcId="{5A47B8F1-411F-48C2-9AB4-65FFB83786EF}" destId="{AA9D1C49-BED6-4E16-B4CB-7BD0E0F009B2}" srcOrd="1" destOrd="0" presId="urn:microsoft.com/office/officeart/2005/8/layout/vList4#1"/>
    <dgm:cxn modelId="{82BB18F2-A85B-4671-BFB1-BFA01D64CDC5}" type="presParOf" srcId="{5A47B8F1-411F-48C2-9AB4-65FFB83786EF}" destId="{414EB60E-F4BB-4597-829B-C85F4982B100}" srcOrd="2" destOrd="0" presId="urn:microsoft.com/office/officeart/2005/8/layout/vList4#1"/>
    <dgm:cxn modelId="{016714B6-2AFE-4D34-B7F4-5FA3BF8C898E}" type="presParOf" srcId="{40DAABAA-151A-49B3-8461-7F7DBBAB032A}" destId="{0765E3A9-5B18-4BB5-9405-DBEE4690A8C0}" srcOrd="3" destOrd="0" presId="urn:microsoft.com/office/officeart/2005/8/layout/vList4#1"/>
    <dgm:cxn modelId="{90DDF1A3-6E26-4AC2-9D9D-574D2E29958B}" type="presParOf" srcId="{40DAABAA-151A-49B3-8461-7F7DBBAB032A}" destId="{CA3A150B-E057-4ADD-A7AF-520F73161F77}" srcOrd="4" destOrd="0" presId="urn:microsoft.com/office/officeart/2005/8/layout/vList4#1"/>
    <dgm:cxn modelId="{09F4E690-7C67-4973-919F-8778F7E67FC6}" type="presParOf" srcId="{CA3A150B-E057-4ADD-A7AF-520F73161F77}" destId="{6778FE78-5D31-48E2-BD4E-F34A7800FEEB}" srcOrd="0" destOrd="0" presId="urn:microsoft.com/office/officeart/2005/8/layout/vList4#1"/>
    <dgm:cxn modelId="{63A02DA6-DFFA-4333-AC84-4226F345B0C8}" type="presParOf" srcId="{CA3A150B-E057-4ADD-A7AF-520F73161F77}" destId="{1CC43D11-36D2-4441-9FFD-2582044005A4}" srcOrd="1" destOrd="0" presId="urn:microsoft.com/office/officeart/2005/8/layout/vList4#1"/>
    <dgm:cxn modelId="{80A3B57E-A27C-4E26-AF77-68C72488C0A6}" type="presParOf" srcId="{CA3A150B-E057-4ADD-A7AF-520F73161F77}" destId="{38D69B54-9393-4D1B-98AB-2F3BC7E3D5B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45A170-A3D5-4316-ACB5-93BEAB20E85F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4ABCBAB8-E8CA-4B04-98B3-A3DEA37800EF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Диагностическое обследование</a:t>
          </a:r>
          <a:endParaRPr lang="ru-RU" sz="2000" b="1" i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78CD8F7-369C-431F-AFF2-0F669D890E04}" type="parTrans" cxnId="{3DE5D359-EC1E-4620-B93F-D9F8EE0A9E66}">
      <dgm:prSet/>
      <dgm:spPr/>
      <dgm:t>
        <a:bodyPr/>
        <a:lstStyle/>
        <a:p>
          <a:endParaRPr lang="ru-RU"/>
        </a:p>
      </dgm:t>
    </dgm:pt>
    <dgm:pt modelId="{FF71D07A-CC6B-43D1-AE66-2138120489E2}" type="sibTrans" cxnId="{3DE5D359-EC1E-4620-B93F-D9F8EE0A9E66}">
      <dgm:prSet/>
      <dgm:spPr/>
      <dgm:t>
        <a:bodyPr/>
        <a:lstStyle/>
        <a:p>
          <a:endParaRPr lang="ru-RU"/>
        </a:p>
      </dgm:t>
    </dgm:pt>
    <dgm:pt modelId="{A0727A26-9E3A-4CEA-BC81-82F16FACEF6D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b="1" i="0" dirty="0" smtClean="0">
              <a:solidFill>
                <a:schemeClr val="tx1"/>
              </a:solidFill>
              <a:latin typeface="Calibri" panose="020F0502020204030204" pitchFamily="34" charset="0"/>
            </a:rPr>
            <a:t>Текущий контроль </a:t>
          </a:r>
        </a:p>
        <a:p>
          <a:pPr algn="ctr"/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(наблюдение, анализ)</a:t>
          </a:r>
          <a:endParaRPr lang="ru-RU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5742EFF-F364-497C-AFB5-1899BA43A1FE}" type="parTrans" cxnId="{391E4303-920D-4620-9EE5-22656724D20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4362F73-9848-44CA-8040-5F2F28979A97}" type="sibTrans" cxnId="{391E4303-920D-4620-9EE5-22656724D201}">
      <dgm:prSet/>
      <dgm:spPr/>
      <dgm:t>
        <a:bodyPr/>
        <a:lstStyle/>
        <a:p>
          <a:endParaRPr lang="ru-RU"/>
        </a:p>
      </dgm:t>
    </dgm:pt>
    <dgm:pt modelId="{7419E916-5AE0-4E41-BF16-67776E127BF1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Calibri" panose="020F0502020204030204" pitchFamily="34" charset="0"/>
            </a:rPr>
            <a:t>Итоговый контроль</a:t>
          </a:r>
        </a:p>
        <a:p>
          <a:r>
            <a:rPr lang="ru-RU" b="0" dirty="0" smtClean="0">
              <a:solidFill>
                <a:schemeClr val="tx1"/>
              </a:solidFill>
              <a:latin typeface="Calibri" panose="020F0502020204030204" pitchFamily="34" charset="0"/>
            </a:rPr>
            <a:t>(проводится </a:t>
          </a:r>
          <a:r>
            <a:rPr lang="ru-RU" b="0" i="1" dirty="0" smtClean="0">
              <a:solidFill>
                <a:schemeClr val="tx1"/>
              </a:solidFill>
              <a:latin typeface="Calibri" panose="020F0502020204030204" pitchFamily="34" charset="0"/>
            </a:rPr>
            <a:t>2 раза в год</a:t>
          </a:r>
          <a:r>
            <a:rPr lang="ru-RU" b="0" dirty="0" smtClean="0">
              <a:solidFill>
                <a:schemeClr val="tx1"/>
              </a:solidFill>
              <a:latin typeface="Calibri" panose="020F0502020204030204" pitchFamily="34" charset="0"/>
            </a:rPr>
            <a:t> в декабре и мае в форме </a:t>
          </a:r>
          <a:r>
            <a:rPr lang="ru-RU" b="0" i="1" dirty="0" smtClean="0">
              <a:solidFill>
                <a:schemeClr val="tx1"/>
              </a:solidFill>
              <a:latin typeface="Calibri" panose="020F0502020204030204" pitchFamily="34" charset="0"/>
            </a:rPr>
            <a:t>итоговых занятий и индивидуальной беседы</a:t>
          </a:r>
          <a:r>
            <a:rPr lang="ru-RU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ru-RU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41DD1DE-9117-4779-8151-E9CA412F459A}" type="parTrans" cxnId="{3E32C6E9-86D0-42E1-87AD-5CA55BEDB85A}">
      <dgm:prSet/>
      <dgm:spPr>
        <a:solidFill>
          <a:schemeClr val="bg2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89291DA-E7D8-41B9-920B-58BA64D6D6F6}" type="sibTrans" cxnId="{3E32C6E9-86D0-42E1-87AD-5CA55BEDB85A}">
      <dgm:prSet/>
      <dgm:spPr/>
      <dgm:t>
        <a:bodyPr/>
        <a:lstStyle/>
        <a:p>
          <a:endParaRPr lang="ru-RU"/>
        </a:p>
      </dgm:t>
    </dgm:pt>
    <dgm:pt modelId="{49E600C1-FD70-4A6A-BE77-BD5C9E0ECF82}" type="pres">
      <dgm:prSet presAssocID="{D145A170-A3D5-4316-ACB5-93BEAB20E8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E9F81F-0C6F-4A48-97B2-7DE5784F4FEE}" type="pres">
      <dgm:prSet presAssocID="{4ABCBAB8-E8CA-4B04-98B3-A3DEA37800EF}" presName="hierRoot1" presStyleCnt="0">
        <dgm:presLayoutVars>
          <dgm:hierBranch val="init"/>
        </dgm:presLayoutVars>
      </dgm:prSet>
      <dgm:spPr/>
    </dgm:pt>
    <dgm:pt modelId="{BF136517-AC95-413C-8438-5D41EF2B4EAC}" type="pres">
      <dgm:prSet presAssocID="{4ABCBAB8-E8CA-4B04-98B3-A3DEA37800EF}" presName="rootComposite1" presStyleCnt="0"/>
      <dgm:spPr/>
    </dgm:pt>
    <dgm:pt modelId="{C6C67743-C64A-445D-A84F-B566EC417272}" type="pres">
      <dgm:prSet presAssocID="{4ABCBAB8-E8CA-4B04-98B3-A3DEA37800EF}" presName="rootText1" presStyleLbl="node0" presStyleIdx="0" presStyleCnt="1" custScaleX="12103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10DCBE1-7B0E-4914-8FAA-FD4AA6501F3A}" type="pres">
      <dgm:prSet presAssocID="{4ABCBAB8-E8CA-4B04-98B3-A3DEA37800E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A546F61-F935-4F6D-B03B-783B52A63D95}" type="pres">
      <dgm:prSet presAssocID="{4ABCBAB8-E8CA-4B04-98B3-A3DEA37800EF}" presName="hierChild2" presStyleCnt="0"/>
      <dgm:spPr/>
    </dgm:pt>
    <dgm:pt modelId="{D7E584B6-DCC4-4D71-B6B8-7D9FCEB5DE44}" type="pres">
      <dgm:prSet presAssocID="{15742EFF-F364-497C-AFB5-1899BA43A1F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824D0BA-AFFA-4163-A8C0-BF41BB115791}" type="pres">
      <dgm:prSet presAssocID="{A0727A26-9E3A-4CEA-BC81-82F16FACEF6D}" presName="hierRoot2" presStyleCnt="0">
        <dgm:presLayoutVars>
          <dgm:hierBranch val="init"/>
        </dgm:presLayoutVars>
      </dgm:prSet>
      <dgm:spPr/>
    </dgm:pt>
    <dgm:pt modelId="{E27DDDDD-1F5E-40DC-972C-E4197F920919}" type="pres">
      <dgm:prSet presAssocID="{A0727A26-9E3A-4CEA-BC81-82F16FACEF6D}" presName="rootComposite" presStyleCnt="0"/>
      <dgm:spPr/>
    </dgm:pt>
    <dgm:pt modelId="{646FFFFB-4838-43AD-B152-2CA4345531FE}" type="pres">
      <dgm:prSet presAssocID="{A0727A26-9E3A-4CEA-BC81-82F16FACEF6D}" presName="rootText" presStyleLbl="node2" presStyleIdx="0" presStyleCnt="2" custScaleX="13990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DCDA12A-A004-4031-8575-B4D3F58169AA}" type="pres">
      <dgm:prSet presAssocID="{A0727A26-9E3A-4CEA-BC81-82F16FACEF6D}" presName="rootConnector" presStyleLbl="node2" presStyleIdx="0" presStyleCnt="2"/>
      <dgm:spPr/>
      <dgm:t>
        <a:bodyPr/>
        <a:lstStyle/>
        <a:p>
          <a:endParaRPr lang="ru-RU"/>
        </a:p>
      </dgm:t>
    </dgm:pt>
    <dgm:pt modelId="{48AA800D-1352-498C-B5E5-966876CD4CF3}" type="pres">
      <dgm:prSet presAssocID="{A0727A26-9E3A-4CEA-BC81-82F16FACEF6D}" presName="hierChild4" presStyleCnt="0"/>
      <dgm:spPr/>
    </dgm:pt>
    <dgm:pt modelId="{8126358C-7119-4074-8653-359A09ED3BC7}" type="pres">
      <dgm:prSet presAssocID="{A0727A26-9E3A-4CEA-BC81-82F16FACEF6D}" presName="hierChild5" presStyleCnt="0"/>
      <dgm:spPr/>
    </dgm:pt>
    <dgm:pt modelId="{B1AE21D8-CABF-4A71-9CE8-6BEC99B9FF9B}" type="pres">
      <dgm:prSet presAssocID="{841DD1DE-9117-4779-8151-E9CA412F459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F664DD7-FE26-47F7-BC04-283261AE29DB}" type="pres">
      <dgm:prSet presAssocID="{7419E916-5AE0-4E41-BF16-67776E127BF1}" presName="hierRoot2" presStyleCnt="0">
        <dgm:presLayoutVars>
          <dgm:hierBranch val="init"/>
        </dgm:presLayoutVars>
      </dgm:prSet>
      <dgm:spPr/>
    </dgm:pt>
    <dgm:pt modelId="{7B798B14-9BE6-4E1E-97F2-7014E74CF161}" type="pres">
      <dgm:prSet presAssocID="{7419E916-5AE0-4E41-BF16-67776E127BF1}" presName="rootComposite" presStyleCnt="0"/>
      <dgm:spPr/>
    </dgm:pt>
    <dgm:pt modelId="{039D91E3-8BE0-4F19-B741-41341979DFAE}" type="pres">
      <dgm:prSet presAssocID="{7419E916-5AE0-4E41-BF16-67776E127BF1}" presName="rootText" presStyleLbl="node2" presStyleIdx="1" presStyleCnt="2" custScaleX="159098" custLinFactNeighborX="27694" custLinFactNeighborY="32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F4CE1D3-BBB4-44DF-A1DE-D7EC4C3D9C7E}" type="pres">
      <dgm:prSet presAssocID="{7419E916-5AE0-4E41-BF16-67776E127BF1}" presName="rootConnector" presStyleLbl="node2" presStyleIdx="1" presStyleCnt="2"/>
      <dgm:spPr/>
      <dgm:t>
        <a:bodyPr/>
        <a:lstStyle/>
        <a:p>
          <a:endParaRPr lang="ru-RU"/>
        </a:p>
      </dgm:t>
    </dgm:pt>
    <dgm:pt modelId="{41B6E566-AE04-48AC-8199-868099C29117}" type="pres">
      <dgm:prSet presAssocID="{7419E916-5AE0-4E41-BF16-67776E127BF1}" presName="hierChild4" presStyleCnt="0"/>
      <dgm:spPr/>
    </dgm:pt>
    <dgm:pt modelId="{4AB42776-C9E3-49FA-9ABB-4AE56F7D5C3A}" type="pres">
      <dgm:prSet presAssocID="{7419E916-5AE0-4E41-BF16-67776E127BF1}" presName="hierChild5" presStyleCnt="0"/>
      <dgm:spPr/>
    </dgm:pt>
    <dgm:pt modelId="{7956B6BC-0C22-4405-8E92-2EFDB3088CDC}" type="pres">
      <dgm:prSet presAssocID="{4ABCBAB8-E8CA-4B04-98B3-A3DEA37800EF}" presName="hierChild3" presStyleCnt="0"/>
      <dgm:spPr/>
    </dgm:pt>
  </dgm:ptLst>
  <dgm:cxnLst>
    <dgm:cxn modelId="{3E32C6E9-86D0-42E1-87AD-5CA55BEDB85A}" srcId="{4ABCBAB8-E8CA-4B04-98B3-A3DEA37800EF}" destId="{7419E916-5AE0-4E41-BF16-67776E127BF1}" srcOrd="1" destOrd="0" parTransId="{841DD1DE-9117-4779-8151-E9CA412F459A}" sibTransId="{A89291DA-E7D8-41B9-920B-58BA64D6D6F6}"/>
    <dgm:cxn modelId="{036F1868-6B7C-4C47-AD77-BB24DE1AF5BA}" type="presOf" srcId="{D145A170-A3D5-4316-ACB5-93BEAB20E85F}" destId="{49E600C1-FD70-4A6A-BE77-BD5C9E0ECF82}" srcOrd="0" destOrd="0" presId="urn:microsoft.com/office/officeart/2005/8/layout/orgChart1"/>
    <dgm:cxn modelId="{2FC0CB07-47F9-4508-B4B8-20CF63F260BB}" type="presOf" srcId="{15742EFF-F364-497C-AFB5-1899BA43A1FE}" destId="{D7E584B6-DCC4-4D71-B6B8-7D9FCEB5DE44}" srcOrd="0" destOrd="0" presId="urn:microsoft.com/office/officeart/2005/8/layout/orgChart1"/>
    <dgm:cxn modelId="{B6317894-EE66-4FEF-B3AC-28F733A570E4}" type="presOf" srcId="{841DD1DE-9117-4779-8151-E9CA412F459A}" destId="{B1AE21D8-CABF-4A71-9CE8-6BEC99B9FF9B}" srcOrd="0" destOrd="0" presId="urn:microsoft.com/office/officeart/2005/8/layout/orgChart1"/>
    <dgm:cxn modelId="{BCC10463-024B-4077-85DF-B182D61DC12E}" type="presOf" srcId="{4ABCBAB8-E8CA-4B04-98B3-A3DEA37800EF}" destId="{110DCBE1-7B0E-4914-8FAA-FD4AA6501F3A}" srcOrd="1" destOrd="0" presId="urn:microsoft.com/office/officeart/2005/8/layout/orgChart1"/>
    <dgm:cxn modelId="{4485B2AC-DB31-43C8-94B6-01E5B04C82C1}" type="presOf" srcId="{A0727A26-9E3A-4CEA-BC81-82F16FACEF6D}" destId="{2DCDA12A-A004-4031-8575-B4D3F58169AA}" srcOrd="1" destOrd="0" presId="urn:microsoft.com/office/officeart/2005/8/layout/orgChart1"/>
    <dgm:cxn modelId="{5D7474D2-C8AE-43BC-8F7A-5175B09ABE24}" type="presOf" srcId="{7419E916-5AE0-4E41-BF16-67776E127BF1}" destId="{039D91E3-8BE0-4F19-B741-41341979DFAE}" srcOrd="0" destOrd="0" presId="urn:microsoft.com/office/officeart/2005/8/layout/orgChart1"/>
    <dgm:cxn modelId="{47BF21D4-E8B8-4A84-B018-733B88459D95}" type="presOf" srcId="{A0727A26-9E3A-4CEA-BC81-82F16FACEF6D}" destId="{646FFFFB-4838-43AD-B152-2CA4345531FE}" srcOrd="0" destOrd="0" presId="urn:microsoft.com/office/officeart/2005/8/layout/orgChart1"/>
    <dgm:cxn modelId="{391E4303-920D-4620-9EE5-22656724D201}" srcId="{4ABCBAB8-E8CA-4B04-98B3-A3DEA37800EF}" destId="{A0727A26-9E3A-4CEA-BC81-82F16FACEF6D}" srcOrd="0" destOrd="0" parTransId="{15742EFF-F364-497C-AFB5-1899BA43A1FE}" sibTransId="{14362F73-9848-44CA-8040-5F2F28979A97}"/>
    <dgm:cxn modelId="{7E06B61C-9015-41CD-87E3-C99BCE5FFA9B}" type="presOf" srcId="{7419E916-5AE0-4E41-BF16-67776E127BF1}" destId="{7F4CE1D3-BBB4-44DF-A1DE-D7EC4C3D9C7E}" srcOrd="1" destOrd="0" presId="urn:microsoft.com/office/officeart/2005/8/layout/orgChart1"/>
    <dgm:cxn modelId="{C55DA5F3-FCA6-4CF6-814D-8DFF2B93862C}" type="presOf" srcId="{4ABCBAB8-E8CA-4B04-98B3-A3DEA37800EF}" destId="{C6C67743-C64A-445D-A84F-B566EC417272}" srcOrd="0" destOrd="0" presId="urn:microsoft.com/office/officeart/2005/8/layout/orgChart1"/>
    <dgm:cxn modelId="{3DE5D359-EC1E-4620-B93F-D9F8EE0A9E66}" srcId="{D145A170-A3D5-4316-ACB5-93BEAB20E85F}" destId="{4ABCBAB8-E8CA-4B04-98B3-A3DEA37800EF}" srcOrd="0" destOrd="0" parTransId="{A78CD8F7-369C-431F-AFF2-0F669D890E04}" sibTransId="{FF71D07A-CC6B-43D1-AE66-2138120489E2}"/>
    <dgm:cxn modelId="{F9D67D83-CF8A-445A-A6E7-14ACB90C1322}" type="presParOf" srcId="{49E600C1-FD70-4A6A-BE77-BD5C9E0ECF82}" destId="{CDE9F81F-0C6F-4A48-97B2-7DE5784F4FEE}" srcOrd="0" destOrd="0" presId="urn:microsoft.com/office/officeart/2005/8/layout/orgChart1"/>
    <dgm:cxn modelId="{131F204F-BF47-414C-AACE-8B94E8E5D187}" type="presParOf" srcId="{CDE9F81F-0C6F-4A48-97B2-7DE5784F4FEE}" destId="{BF136517-AC95-413C-8438-5D41EF2B4EAC}" srcOrd="0" destOrd="0" presId="urn:microsoft.com/office/officeart/2005/8/layout/orgChart1"/>
    <dgm:cxn modelId="{37B7FAF1-03E3-41DB-A232-CA7729B16235}" type="presParOf" srcId="{BF136517-AC95-413C-8438-5D41EF2B4EAC}" destId="{C6C67743-C64A-445D-A84F-B566EC417272}" srcOrd="0" destOrd="0" presId="urn:microsoft.com/office/officeart/2005/8/layout/orgChart1"/>
    <dgm:cxn modelId="{70518D9F-860D-4509-AC01-634C305CBCEF}" type="presParOf" srcId="{BF136517-AC95-413C-8438-5D41EF2B4EAC}" destId="{110DCBE1-7B0E-4914-8FAA-FD4AA6501F3A}" srcOrd="1" destOrd="0" presId="urn:microsoft.com/office/officeart/2005/8/layout/orgChart1"/>
    <dgm:cxn modelId="{3DE68A0E-E5B6-4FC3-A2B1-537C46A0439D}" type="presParOf" srcId="{CDE9F81F-0C6F-4A48-97B2-7DE5784F4FEE}" destId="{7A546F61-F935-4F6D-B03B-783B52A63D95}" srcOrd="1" destOrd="0" presId="urn:microsoft.com/office/officeart/2005/8/layout/orgChart1"/>
    <dgm:cxn modelId="{A2778C09-935D-474D-9A7F-82044CC5CD30}" type="presParOf" srcId="{7A546F61-F935-4F6D-B03B-783B52A63D95}" destId="{D7E584B6-DCC4-4D71-B6B8-7D9FCEB5DE44}" srcOrd="0" destOrd="0" presId="urn:microsoft.com/office/officeart/2005/8/layout/orgChart1"/>
    <dgm:cxn modelId="{846594BC-F4FA-48CF-903A-305DA8436EFB}" type="presParOf" srcId="{7A546F61-F935-4F6D-B03B-783B52A63D95}" destId="{9824D0BA-AFFA-4163-A8C0-BF41BB115791}" srcOrd="1" destOrd="0" presId="urn:microsoft.com/office/officeart/2005/8/layout/orgChart1"/>
    <dgm:cxn modelId="{FBAA8320-C68E-463C-B534-E1FA6F7D3673}" type="presParOf" srcId="{9824D0BA-AFFA-4163-A8C0-BF41BB115791}" destId="{E27DDDDD-1F5E-40DC-972C-E4197F920919}" srcOrd="0" destOrd="0" presId="urn:microsoft.com/office/officeart/2005/8/layout/orgChart1"/>
    <dgm:cxn modelId="{0D6F8F35-C4B1-482C-B617-7F999186478B}" type="presParOf" srcId="{E27DDDDD-1F5E-40DC-972C-E4197F920919}" destId="{646FFFFB-4838-43AD-B152-2CA4345531FE}" srcOrd="0" destOrd="0" presId="urn:microsoft.com/office/officeart/2005/8/layout/orgChart1"/>
    <dgm:cxn modelId="{BDABB34B-A5F2-448D-AFBF-9FEBE21CA666}" type="presParOf" srcId="{E27DDDDD-1F5E-40DC-972C-E4197F920919}" destId="{2DCDA12A-A004-4031-8575-B4D3F58169AA}" srcOrd="1" destOrd="0" presId="urn:microsoft.com/office/officeart/2005/8/layout/orgChart1"/>
    <dgm:cxn modelId="{F5A5CA44-EB56-4DD5-91AE-06D1E2299699}" type="presParOf" srcId="{9824D0BA-AFFA-4163-A8C0-BF41BB115791}" destId="{48AA800D-1352-498C-B5E5-966876CD4CF3}" srcOrd="1" destOrd="0" presId="urn:microsoft.com/office/officeart/2005/8/layout/orgChart1"/>
    <dgm:cxn modelId="{BA901CB1-6204-4BD6-A56E-9FB3BF6714EC}" type="presParOf" srcId="{9824D0BA-AFFA-4163-A8C0-BF41BB115791}" destId="{8126358C-7119-4074-8653-359A09ED3BC7}" srcOrd="2" destOrd="0" presId="urn:microsoft.com/office/officeart/2005/8/layout/orgChart1"/>
    <dgm:cxn modelId="{4AEBDA77-08A9-4BAE-8D56-0E9EB23C929F}" type="presParOf" srcId="{7A546F61-F935-4F6D-B03B-783B52A63D95}" destId="{B1AE21D8-CABF-4A71-9CE8-6BEC99B9FF9B}" srcOrd="2" destOrd="0" presId="urn:microsoft.com/office/officeart/2005/8/layout/orgChart1"/>
    <dgm:cxn modelId="{F4E12DD8-0CB6-4EA7-B6F3-E6449FA3E6EC}" type="presParOf" srcId="{7A546F61-F935-4F6D-B03B-783B52A63D95}" destId="{6F664DD7-FE26-47F7-BC04-283261AE29DB}" srcOrd="3" destOrd="0" presId="urn:microsoft.com/office/officeart/2005/8/layout/orgChart1"/>
    <dgm:cxn modelId="{3157122C-CFE8-4B1D-B516-5F9662FA2FA4}" type="presParOf" srcId="{6F664DD7-FE26-47F7-BC04-283261AE29DB}" destId="{7B798B14-9BE6-4E1E-97F2-7014E74CF161}" srcOrd="0" destOrd="0" presId="urn:microsoft.com/office/officeart/2005/8/layout/orgChart1"/>
    <dgm:cxn modelId="{B53AA610-C72F-424D-A497-D5379D057EF9}" type="presParOf" srcId="{7B798B14-9BE6-4E1E-97F2-7014E74CF161}" destId="{039D91E3-8BE0-4F19-B741-41341979DFAE}" srcOrd="0" destOrd="0" presId="urn:microsoft.com/office/officeart/2005/8/layout/orgChart1"/>
    <dgm:cxn modelId="{116FD70B-A3B2-4715-AAC1-B2FD50EFCBC8}" type="presParOf" srcId="{7B798B14-9BE6-4E1E-97F2-7014E74CF161}" destId="{7F4CE1D3-BBB4-44DF-A1DE-D7EC4C3D9C7E}" srcOrd="1" destOrd="0" presId="urn:microsoft.com/office/officeart/2005/8/layout/orgChart1"/>
    <dgm:cxn modelId="{1E863211-85A3-43FB-A273-7C1734D15FD2}" type="presParOf" srcId="{6F664DD7-FE26-47F7-BC04-283261AE29DB}" destId="{41B6E566-AE04-48AC-8199-868099C29117}" srcOrd="1" destOrd="0" presId="urn:microsoft.com/office/officeart/2005/8/layout/orgChart1"/>
    <dgm:cxn modelId="{366487FE-B849-47D4-A5FC-0403ED7E4C0B}" type="presParOf" srcId="{6F664DD7-FE26-47F7-BC04-283261AE29DB}" destId="{4AB42776-C9E3-49FA-9ABB-4AE56F7D5C3A}" srcOrd="2" destOrd="0" presId="urn:microsoft.com/office/officeart/2005/8/layout/orgChart1"/>
    <dgm:cxn modelId="{0ABF47D7-5FEF-4CD0-B98A-90A375891EF5}" type="presParOf" srcId="{CDE9F81F-0C6F-4A48-97B2-7DE5784F4FEE}" destId="{7956B6BC-0C22-4405-8E92-2EFDB3088C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45A170-A3D5-4316-ACB5-93BEAB20E85F}" type="doc">
      <dgm:prSet loTypeId="urn:microsoft.com/office/officeart/2005/8/layout/orgChart1" loCatId="hierarchy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ABCBAB8-E8CA-4B04-98B3-A3DEA37800EF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Calibri" panose="020F0502020204030204" pitchFamily="34" charset="0"/>
            </a:rPr>
            <a:t>Итоговые занятия</a:t>
          </a:r>
          <a:endParaRPr lang="ru-RU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78CD8F7-369C-431F-AFF2-0F669D890E04}" type="parTrans" cxnId="{3DE5D359-EC1E-4620-B93F-D9F8EE0A9E66}">
      <dgm:prSet/>
      <dgm:spPr/>
      <dgm:t>
        <a:bodyPr/>
        <a:lstStyle/>
        <a:p>
          <a:endParaRPr lang="ru-RU"/>
        </a:p>
      </dgm:t>
    </dgm:pt>
    <dgm:pt modelId="{FF71D07A-CC6B-43D1-AE66-2138120489E2}" type="sibTrans" cxnId="{3DE5D359-EC1E-4620-B93F-D9F8EE0A9E66}">
      <dgm:prSet/>
      <dgm:spPr/>
      <dgm:t>
        <a:bodyPr/>
        <a:lstStyle/>
        <a:p>
          <a:endParaRPr lang="ru-RU"/>
        </a:p>
      </dgm:t>
    </dgm:pt>
    <dgm:pt modelId="{A0727A26-9E3A-4CEA-BC81-82F16FACEF6D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Проведение праздничных мероприятий</a:t>
          </a:r>
          <a:endParaRPr lang="ru-RU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5742EFF-F364-497C-AFB5-1899BA43A1FE}" type="parTrans" cxnId="{391E4303-920D-4620-9EE5-22656724D201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4362F73-9848-44CA-8040-5F2F28979A97}" type="sibTrans" cxnId="{391E4303-920D-4620-9EE5-22656724D201}">
      <dgm:prSet/>
      <dgm:spPr/>
      <dgm:t>
        <a:bodyPr/>
        <a:lstStyle/>
        <a:p>
          <a:endParaRPr lang="ru-RU"/>
        </a:p>
      </dgm:t>
    </dgm:pt>
    <dgm:pt modelId="{7419E916-5AE0-4E41-BF16-67776E127BF1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Открытые занятия для родителей</a:t>
          </a:r>
          <a:endParaRPr lang="ru-RU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41DD1DE-9117-4779-8151-E9CA412F459A}" type="parTrans" cxnId="{3E32C6E9-86D0-42E1-87AD-5CA55BEDB85A}">
      <dgm:prSet/>
      <dgm:spPr>
        <a:solidFill>
          <a:schemeClr val="bg2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89291DA-E7D8-41B9-920B-58BA64D6D6F6}" type="sibTrans" cxnId="{3E32C6E9-86D0-42E1-87AD-5CA55BEDB85A}">
      <dgm:prSet/>
      <dgm:spPr/>
      <dgm:t>
        <a:bodyPr/>
        <a:lstStyle/>
        <a:p>
          <a:endParaRPr lang="ru-RU"/>
        </a:p>
      </dgm:t>
    </dgm:pt>
    <dgm:pt modelId="{B825B73D-3DCD-4AE0-8046-50F415D58F85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Презентация докладов</a:t>
          </a:r>
          <a:endParaRPr lang="ru-RU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78A85D-6A8B-4712-A36B-918EE5D517F1}" type="parTrans" cxnId="{CE970F76-4D5C-47DC-9D0C-1EC9F63EE083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7F7946B-8AD7-4015-8478-05C2CBA6E42E}" type="sibTrans" cxnId="{CE970F76-4D5C-47DC-9D0C-1EC9F63EE083}">
      <dgm:prSet/>
      <dgm:spPr/>
      <dgm:t>
        <a:bodyPr/>
        <a:lstStyle/>
        <a:p>
          <a:endParaRPr lang="ru-RU"/>
        </a:p>
      </dgm:t>
    </dgm:pt>
    <dgm:pt modelId="{390BF7F5-5263-4281-87A5-9C639EC9804A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 panose="020F0502020204030204" pitchFamily="34" charset="0"/>
            </a:rPr>
            <a:t>Викторины</a:t>
          </a:r>
          <a:endParaRPr lang="ru-RU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4ABA68-E051-4156-9BF8-A7DA9AFAD753}" type="parTrans" cxnId="{5BD79AAE-794D-40B9-AF64-EF0975DAF56E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2D5A814-6C72-44BD-AFDB-2330BDA15013}" type="sibTrans" cxnId="{5BD79AAE-794D-40B9-AF64-EF0975DAF56E}">
      <dgm:prSet/>
      <dgm:spPr/>
      <dgm:t>
        <a:bodyPr/>
        <a:lstStyle/>
        <a:p>
          <a:endParaRPr lang="ru-RU"/>
        </a:p>
      </dgm:t>
    </dgm:pt>
    <dgm:pt modelId="{49E600C1-FD70-4A6A-BE77-BD5C9E0ECF82}" type="pres">
      <dgm:prSet presAssocID="{D145A170-A3D5-4316-ACB5-93BEAB20E8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E9F81F-0C6F-4A48-97B2-7DE5784F4FEE}" type="pres">
      <dgm:prSet presAssocID="{4ABCBAB8-E8CA-4B04-98B3-A3DEA37800EF}" presName="hierRoot1" presStyleCnt="0">
        <dgm:presLayoutVars>
          <dgm:hierBranch val="init"/>
        </dgm:presLayoutVars>
      </dgm:prSet>
      <dgm:spPr/>
    </dgm:pt>
    <dgm:pt modelId="{BF136517-AC95-413C-8438-5D41EF2B4EAC}" type="pres">
      <dgm:prSet presAssocID="{4ABCBAB8-E8CA-4B04-98B3-A3DEA37800EF}" presName="rootComposite1" presStyleCnt="0"/>
      <dgm:spPr/>
    </dgm:pt>
    <dgm:pt modelId="{C6C67743-C64A-445D-A84F-B566EC417272}" type="pres">
      <dgm:prSet presAssocID="{4ABCBAB8-E8CA-4B04-98B3-A3DEA37800EF}" presName="rootText1" presStyleLbl="node0" presStyleIdx="0" presStyleCnt="1" custScaleX="12103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10DCBE1-7B0E-4914-8FAA-FD4AA6501F3A}" type="pres">
      <dgm:prSet presAssocID="{4ABCBAB8-E8CA-4B04-98B3-A3DEA37800E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A546F61-F935-4F6D-B03B-783B52A63D95}" type="pres">
      <dgm:prSet presAssocID="{4ABCBAB8-E8CA-4B04-98B3-A3DEA37800EF}" presName="hierChild2" presStyleCnt="0"/>
      <dgm:spPr/>
    </dgm:pt>
    <dgm:pt modelId="{D7E584B6-DCC4-4D71-B6B8-7D9FCEB5DE44}" type="pres">
      <dgm:prSet presAssocID="{15742EFF-F364-497C-AFB5-1899BA43A1FE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824D0BA-AFFA-4163-A8C0-BF41BB115791}" type="pres">
      <dgm:prSet presAssocID="{A0727A26-9E3A-4CEA-BC81-82F16FACEF6D}" presName="hierRoot2" presStyleCnt="0">
        <dgm:presLayoutVars>
          <dgm:hierBranch val="init"/>
        </dgm:presLayoutVars>
      </dgm:prSet>
      <dgm:spPr/>
    </dgm:pt>
    <dgm:pt modelId="{E27DDDDD-1F5E-40DC-972C-E4197F920919}" type="pres">
      <dgm:prSet presAssocID="{A0727A26-9E3A-4CEA-BC81-82F16FACEF6D}" presName="rootComposite" presStyleCnt="0"/>
      <dgm:spPr/>
    </dgm:pt>
    <dgm:pt modelId="{646FFFFB-4838-43AD-B152-2CA4345531FE}" type="pres">
      <dgm:prSet presAssocID="{A0727A26-9E3A-4CEA-BC81-82F16FACEF6D}" presName="rootText" presStyleLbl="node2" presStyleIdx="0" presStyleCnt="4" custScaleX="110475" custScaleY="14223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DCDA12A-A004-4031-8575-B4D3F58169AA}" type="pres">
      <dgm:prSet presAssocID="{A0727A26-9E3A-4CEA-BC81-82F16FACEF6D}" presName="rootConnector" presStyleLbl="node2" presStyleIdx="0" presStyleCnt="4"/>
      <dgm:spPr/>
      <dgm:t>
        <a:bodyPr/>
        <a:lstStyle/>
        <a:p>
          <a:endParaRPr lang="ru-RU"/>
        </a:p>
      </dgm:t>
    </dgm:pt>
    <dgm:pt modelId="{48AA800D-1352-498C-B5E5-966876CD4CF3}" type="pres">
      <dgm:prSet presAssocID="{A0727A26-9E3A-4CEA-BC81-82F16FACEF6D}" presName="hierChild4" presStyleCnt="0"/>
      <dgm:spPr/>
    </dgm:pt>
    <dgm:pt modelId="{8126358C-7119-4074-8653-359A09ED3BC7}" type="pres">
      <dgm:prSet presAssocID="{A0727A26-9E3A-4CEA-BC81-82F16FACEF6D}" presName="hierChild5" presStyleCnt="0"/>
      <dgm:spPr/>
    </dgm:pt>
    <dgm:pt modelId="{B1AE21D8-CABF-4A71-9CE8-6BEC99B9FF9B}" type="pres">
      <dgm:prSet presAssocID="{841DD1DE-9117-4779-8151-E9CA412F459A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F664DD7-FE26-47F7-BC04-283261AE29DB}" type="pres">
      <dgm:prSet presAssocID="{7419E916-5AE0-4E41-BF16-67776E127BF1}" presName="hierRoot2" presStyleCnt="0">
        <dgm:presLayoutVars>
          <dgm:hierBranch val="init"/>
        </dgm:presLayoutVars>
      </dgm:prSet>
      <dgm:spPr/>
    </dgm:pt>
    <dgm:pt modelId="{7B798B14-9BE6-4E1E-97F2-7014E74CF161}" type="pres">
      <dgm:prSet presAssocID="{7419E916-5AE0-4E41-BF16-67776E127BF1}" presName="rootComposite" presStyleCnt="0"/>
      <dgm:spPr/>
    </dgm:pt>
    <dgm:pt modelId="{039D91E3-8BE0-4F19-B741-41341979DFAE}" type="pres">
      <dgm:prSet presAssocID="{7419E916-5AE0-4E41-BF16-67776E127BF1}" presName="rootText" presStyleLbl="node2" presStyleIdx="1" presStyleCnt="4" custScaleX="117424" custScaleY="129965" custLinFactNeighborX="-2009" custLinFactNeighborY="192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F4CE1D3-BBB4-44DF-A1DE-D7EC4C3D9C7E}" type="pres">
      <dgm:prSet presAssocID="{7419E916-5AE0-4E41-BF16-67776E127BF1}" presName="rootConnector" presStyleLbl="node2" presStyleIdx="1" presStyleCnt="4"/>
      <dgm:spPr/>
      <dgm:t>
        <a:bodyPr/>
        <a:lstStyle/>
        <a:p>
          <a:endParaRPr lang="ru-RU"/>
        </a:p>
      </dgm:t>
    </dgm:pt>
    <dgm:pt modelId="{41B6E566-AE04-48AC-8199-868099C29117}" type="pres">
      <dgm:prSet presAssocID="{7419E916-5AE0-4E41-BF16-67776E127BF1}" presName="hierChild4" presStyleCnt="0"/>
      <dgm:spPr/>
    </dgm:pt>
    <dgm:pt modelId="{4AB42776-C9E3-49FA-9ABB-4AE56F7D5C3A}" type="pres">
      <dgm:prSet presAssocID="{7419E916-5AE0-4E41-BF16-67776E127BF1}" presName="hierChild5" presStyleCnt="0"/>
      <dgm:spPr/>
    </dgm:pt>
    <dgm:pt modelId="{7A484937-8AB0-40C3-B48B-205128B114D7}" type="pres">
      <dgm:prSet presAssocID="{0E78A85D-6A8B-4712-A36B-918EE5D517F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2D57525C-0F9E-4676-BCC3-519BF57CC66C}" type="pres">
      <dgm:prSet presAssocID="{B825B73D-3DCD-4AE0-8046-50F415D58F85}" presName="hierRoot2" presStyleCnt="0">
        <dgm:presLayoutVars>
          <dgm:hierBranch val="init"/>
        </dgm:presLayoutVars>
      </dgm:prSet>
      <dgm:spPr/>
    </dgm:pt>
    <dgm:pt modelId="{96953D32-0453-41BA-865F-3270CE5D3EFE}" type="pres">
      <dgm:prSet presAssocID="{B825B73D-3DCD-4AE0-8046-50F415D58F85}" presName="rootComposite" presStyleCnt="0"/>
      <dgm:spPr/>
    </dgm:pt>
    <dgm:pt modelId="{8368EEFE-0640-41E2-B8AA-DA50C465E566}" type="pres">
      <dgm:prSet presAssocID="{B825B73D-3DCD-4AE0-8046-50F415D58F85}" presName="rootText" presStyleLbl="node2" presStyleIdx="2" presStyleCnt="4" custScaleX="97842" custScaleY="126581" custLinFactNeighborX="-40" custLinFactNeighborY="192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FE0360F-9F34-49CD-9D8C-ABBA0465BB97}" type="pres">
      <dgm:prSet presAssocID="{B825B73D-3DCD-4AE0-8046-50F415D58F85}" presName="rootConnector" presStyleLbl="node2" presStyleIdx="2" presStyleCnt="4"/>
      <dgm:spPr/>
      <dgm:t>
        <a:bodyPr/>
        <a:lstStyle/>
        <a:p>
          <a:endParaRPr lang="ru-RU"/>
        </a:p>
      </dgm:t>
    </dgm:pt>
    <dgm:pt modelId="{AF44F48C-E7A2-4F47-B388-69A78D7CC998}" type="pres">
      <dgm:prSet presAssocID="{B825B73D-3DCD-4AE0-8046-50F415D58F85}" presName="hierChild4" presStyleCnt="0"/>
      <dgm:spPr/>
    </dgm:pt>
    <dgm:pt modelId="{189F4F2B-862C-4A27-9194-2EE21C5D84C5}" type="pres">
      <dgm:prSet presAssocID="{B825B73D-3DCD-4AE0-8046-50F415D58F85}" presName="hierChild5" presStyleCnt="0"/>
      <dgm:spPr/>
    </dgm:pt>
    <dgm:pt modelId="{8636CE26-142F-4B22-9700-F547003B7BD4}" type="pres">
      <dgm:prSet presAssocID="{894ABA68-E051-4156-9BF8-A7DA9AFAD753}" presName="Name37" presStyleLbl="parChTrans1D2" presStyleIdx="3" presStyleCnt="4"/>
      <dgm:spPr/>
      <dgm:t>
        <a:bodyPr/>
        <a:lstStyle/>
        <a:p>
          <a:endParaRPr lang="ru-RU"/>
        </a:p>
      </dgm:t>
    </dgm:pt>
    <dgm:pt modelId="{4C18AC94-F412-4FBE-B911-6039D1F7959A}" type="pres">
      <dgm:prSet presAssocID="{390BF7F5-5263-4281-87A5-9C639EC9804A}" presName="hierRoot2" presStyleCnt="0">
        <dgm:presLayoutVars>
          <dgm:hierBranch val="init"/>
        </dgm:presLayoutVars>
      </dgm:prSet>
      <dgm:spPr/>
    </dgm:pt>
    <dgm:pt modelId="{17C262FE-F446-4B05-A5CF-4E82049FE59B}" type="pres">
      <dgm:prSet presAssocID="{390BF7F5-5263-4281-87A5-9C639EC9804A}" presName="rootComposite" presStyleCnt="0"/>
      <dgm:spPr/>
    </dgm:pt>
    <dgm:pt modelId="{B44B8E36-3A87-4399-8E56-7537C206596B}" type="pres">
      <dgm:prSet presAssocID="{390BF7F5-5263-4281-87A5-9C639EC9804A}" presName="rootText" presStyleLbl="node2" presStyleIdx="3" presStyleCnt="4" custScaleX="113650" custScaleY="131243" custLinFactNeighborX="-5341" custLinFactNeighborY="192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6742DED-2FE9-4A7B-8862-FF5C8404E1E2}" type="pres">
      <dgm:prSet presAssocID="{390BF7F5-5263-4281-87A5-9C639EC9804A}" presName="rootConnector" presStyleLbl="node2" presStyleIdx="3" presStyleCnt="4"/>
      <dgm:spPr/>
      <dgm:t>
        <a:bodyPr/>
        <a:lstStyle/>
        <a:p>
          <a:endParaRPr lang="ru-RU"/>
        </a:p>
      </dgm:t>
    </dgm:pt>
    <dgm:pt modelId="{6273AB64-E4E8-48EB-98A3-199BC745C1AC}" type="pres">
      <dgm:prSet presAssocID="{390BF7F5-5263-4281-87A5-9C639EC9804A}" presName="hierChild4" presStyleCnt="0"/>
      <dgm:spPr/>
    </dgm:pt>
    <dgm:pt modelId="{8B96A92C-2763-44E9-9D89-4166CC39815E}" type="pres">
      <dgm:prSet presAssocID="{390BF7F5-5263-4281-87A5-9C639EC9804A}" presName="hierChild5" presStyleCnt="0"/>
      <dgm:spPr/>
    </dgm:pt>
    <dgm:pt modelId="{7956B6BC-0C22-4405-8E92-2EFDB3088CDC}" type="pres">
      <dgm:prSet presAssocID="{4ABCBAB8-E8CA-4B04-98B3-A3DEA37800EF}" presName="hierChild3" presStyleCnt="0"/>
      <dgm:spPr/>
    </dgm:pt>
  </dgm:ptLst>
  <dgm:cxnLst>
    <dgm:cxn modelId="{CE970F76-4D5C-47DC-9D0C-1EC9F63EE083}" srcId="{4ABCBAB8-E8CA-4B04-98B3-A3DEA37800EF}" destId="{B825B73D-3DCD-4AE0-8046-50F415D58F85}" srcOrd="2" destOrd="0" parTransId="{0E78A85D-6A8B-4712-A36B-918EE5D517F1}" sibTransId="{87F7946B-8AD7-4015-8478-05C2CBA6E42E}"/>
    <dgm:cxn modelId="{AE78F7D2-3262-4423-AD26-45CEBBDC14FB}" type="presOf" srcId="{4ABCBAB8-E8CA-4B04-98B3-A3DEA37800EF}" destId="{C6C67743-C64A-445D-A84F-B566EC417272}" srcOrd="0" destOrd="0" presId="urn:microsoft.com/office/officeart/2005/8/layout/orgChart1"/>
    <dgm:cxn modelId="{A530C02B-79EE-4B05-908D-0F75D44A8211}" type="presOf" srcId="{0E78A85D-6A8B-4712-A36B-918EE5D517F1}" destId="{7A484937-8AB0-40C3-B48B-205128B114D7}" srcOrd="0" destOrd="0" presId="urn:microsoft.com/office/officeart/2005/8/layout/orgChart1"/>
    <dgm:cxn modelId="{34D7C5B0-0D94-49BD-8601-4F7057887065}" type="presOf" srcId="{A0727A26-9E3A-4CEA-BC81-82F16FACEF6D}" destId="{2DCDA12A-A004-4031-8575-B4D3F58169AA}" srcOrd="1" destOrd="0" presId="urn:microsoft.com/office/officeart/2005/8/layout/orgChart1"/>
    <dgm:cxn modelId="{B30CA691-5A29-44AD-8562-DF90D5615A7D}" type="presOf" srcId="{894ABA68-E051-4156-9BF8-A7DA9AFAD753}" destId="{8636CE26-142F-4B22-9700-F547003B7BD4}" srcOrd="0" destOrd="0" presId="urn:microsoft.com/office/officeart/2005/8/layout/orgChart1"/>
    <dgm:cxn modelId="{47857059-27CC-4B18-8988-F74AA548B781}" type="presOf" srcId="{7419E916-5AE0-4E41-BF16-67776E127BF1}" destId="{7F4CE1D3-BBB4-44DF-A1DE-D7EC4C3D9C7E}" srcOrd="1" destOrd="0" presId="urn:microsoft.com/office/officeart/2005/8/layout/orgChart1"/>
    <dgm:cxn modelId="{861A2A8D-2262-4F24-A740-C503DF2C1245}" type="presOf" srcId="{D145A170-A3D5-4316-ACB5-93BEAB20E85F}" destId="{49E600C1-FD70-4A6A-BE77-BD5C9E0ECF82}" srcOrd="0" destOrd="0" presId="urn:microsoft.com/office/officeart/2005/8/layout/orgChart1"/>
    <dgm:cxn modelId="{E39EC3D1-5679-4FDC-B1C9-374E589CDD2A}" type="presOf" srcId="{7419E916-5AE0-4E41-BF16-67776E127BF1}" destId="{039D91E3-8BE0-4F19-B741-41341979DFAE}" srcOrd="0" destOrd="0" presId="urn:microsoft.com/office/officeart/2005/8/layout/orgChart1"/>
    <dgm:cxn modelId="{85F3E894-B82E-41F2-9C46-30E5523B93DE}" type="presOf" srcId="{A0727A26-9E3A-4CEA-BC81-82F16FACEF6D}" destId="{646FFFFB-4838-43AD-B152-2CA4345531FE}" srcOrd="0" destOrd="0" presId="urn:microsoft.com/office/officeart/2005/8/layout/orgChart1"/>
    <dgm:cxn modelId="{64F0C84E-06EE-4E0C-B320-18AB99199FF9}" type="presOf" srcId="{390BF7F5-5263-4281-87A5-9C639EC9804A}" destId="{E6742DED-2FE9-4A7B-8862-FF5C8404E1E2}" srcOrd="1" destOrd="0" presId="urn:microsoft.com/office/officeart/2005/8/layout/orgChart1"/>
    <dgm:cxn modelId="{2FFEA9CA-5A8F-4D38-B988-CB47F23265D9}" type="presOf" srcId="{841DD1DE-9117-4779-8151-E9CA412F459A}" destId="{B1AE21D8-CABF-4A71-9CE8-6BEC99B9FF9B}" srcOrd="0" destOrd="0" presId="urn:microsoft.com/office/officeart/2005/8/layout/orgChart1"/>
    <dgm:cxn modelId="{5BD79AAE-794D-40B9-AF64-EF0975DAF56E}" srcId="{4ABCBAB8-E8CA-4B04-98B3-A3DEA37800EF}" destId="{390BF7F5-5263-4281-87A5-9C639EC9804A}" srcOrd="3" destOrd="0" parTransId="{894ABA68-E051-4156-9BF8-A7DA9AFAD753}" sibTransId="{12D5A814-6C72-44BD-AFDB-2330BDA15013}"/>
    <dgm:cxn modelId="{3DE5D359-EC1E-4620-B93F-D9F8EE0A9E66}" srcId="{D145A170-A3D5-4316-ACB5-93BEAB20E85F}" destId="{4ABCBAB8-E8CA-4B04-98B3-A3DEA37800EF}" srcOrd="0" destOrd="0" parTransId="{A78CD8F7-369C-431F-AFF2-0F669D890E04}" sibTransId="{FF71D07A-CC6B-43D1-AE66-2138120489E2}"/>
    <dgm:cxn modelId="{03AAB3A6-42D3-473A-B248-914018B1A41C}" type="presOf" srcId="{4ABCBAB8-E8CA-4B04-98B3-A3DEA37800EF}" destId="{110DCBE1-7B0E-4914-8FAA-FD4AA6501F3A}" srcOrd="1" destOrd="0" presId="urn:microsoft.com/office/officeart/2005/8/layout/orgChart1"/>
    <dgm:cxn modelId="{3E32C6E9-86D0-42E1-87AD-5CA55BEDB85A}" srcId="{4ABCBAB8-E8CA-4B04-98B3-A3DEA37800EF}" destId="{7419E916-5AE0-4E41-BF16-67776E127BF1}" srcOrd="1" destOrd="0" parTransId="{841DD1DE-9117-4779-8151-E9CA412F459A}" sibTransId="{A89291DA-E7D8-41B9-920B-58BA64D6D6F6}"/>
    <dgm:cxn modelId="{B7E929A0-8EF5-4662-B03B-59316C54DBDB}" type="presOf" srcId="{B825B73D-3DCD-4AE0-8046-50F415D58F85}" destId="{8368EEFE-0640-41E2-B8AA-DA50C465E566}" srcOrd="0" destOrd="0" presId="urn:microsoft.com/office/officeart/2005/8/layout/orgChart1"/>
    <dgm:cxn modelId="{04C0D6F9-A5A6-44ED-BBB1-98908EEB5619}" type="presOf" srcId="{390BF7F5-5263-4281-87A5-9C639EC9804A}" destId="{B44B8E36-3A87-4399-8E56-7537C206596B}" srcOrd="0" destOrd="0" presId="urn:microsoft.com/office/officeart/2005/8/layout/orgChart1"/>
    <dgm:cxn modelId="{2FDD0D4A-2894-4E6F-AADE-6F738D5EAC87}" type="presOf" srcId="{B825B73D-3DCD-4AE0-8046-50F415D58F85}" destId="{8FE0360F-9F34-49CD-9D8C-ABBA0465BB97}" srcOrd="1" destOrd="0" presId="urn:microsoft.com/office/officeart/2005/8/layout/orgChart1"/>
    <dgm:cxn modelId="{D3225040-CAE0-433E-A3C1-CF582479D7CC}" type="presOf" srcId="{15742EFF-F364-497C-AFB5-1899BA43A1FE}" destId="{D7E584B6-DCC4-4D71-B6B8-7D9FCEB5DE44}" srcOrd="0" destOrd="0" presId="urn:microsoft.com/office/officeart/2005/8/layout/orgChart1"/>
    <dgm:cxn modelId="{391E4303-920D-4620-9EE5-22656724D201}" srcId="{4ABCBAB8-E8CA-4B04-98B3-A3DEA37800EF}" destId="{A0727A26-9E3A-4CEA-BC81-82F16FACEF6D}" srcOrd="0" destOrd="0" parTransId="{15742EFF-F364-497C-AFB5-1899BA43A1FE}" sibTransId="{14362F73-9848-44CA-8040-5F2F28979A97}"/>
    <dgm:cxn modelId="{7F301DE1-B8AE-44DB-907F-64BCBB18E9CE}" type="presParOf" srcId="{49E600C1-FD70-4A6A-BE77-BD5C9E0ECF82}" destId="{CDE9F81F-0C6F-4A48-97B2-7DE5784F4FEE}" srcOrd="0" destOrd="0" presId="urn:microsoft.com/office/officeart/2005/8/layout/orgChart1"/>
    <dgm:cxn modelId="{20BABF6B-5F04-455F-8B1F-5F18596B4E76}" type="presParOf" srcId="{CDE9F81F-0C6F-4A48-97B2-7DE5784F4FEE}" destId="{BF136517-AC95-413C-8438-5D41EF2B4EAC}" srcOrd="0" destOrd="0" presId="urn:microsoft.com/office/officeart/2005/8/layout/orgChart1"/>
    <dgm:cxn modelId="{F8714A42-EF3F-4F19-B3FB-5EAF1C3BBB28}" type="presParOf" srcId="{BF136517-AC95-413C-8438-5D41EF2B4EAC}" destId="{C6C67743-C64A-445D-A84F-B566EC417272}" srcOrd="0" destOrd="0" presId="urn:microsoft.com/office/officeart/2005/8/layout/orgChart1"/>
    <dgm:cxn modelId="{F732B871-FCD0-4BDD-9E18-A7C2C7B9066E}" type="presParOf" srcId="{BF136517-AC95-413C-8438-5D41EF2B4EAC}" destId="{110DCBE1-7B0E-4914-8FAA-FD4AA6501F3A}" srcOrd="1" destOrd="0" presId="urn:microsoft.com/office/officeart/2005/8/layout/orgChart1"/>
    <dgm:cxn modelId="{23F7C385-C744-474A-B81C-7C1FD2DC2986}" type="presParOf" srcId="{CDE9F81F-0C6F-4A48-97B2-7DE5784F4FEE}" destId="{7A546F61-F935-4F6D-B03B-783B52A63D95}" srcOrd="1" destOrd="0" presId="urn:microsoft.com/office/officeart/2005/8/layout/orgChart1"/>
    <dgm:cxn modelId="{EE5688FC-A14A-4E4F-AAD4-4B5BFB0B201A}" type="presParOf" srcId="{7A546F61-F935-4F6D-B03B-783B52A63D95}" destId="{D7E584B6-DCC4-4D71-B6B8-7D9FCEB5DE44}" srcOrd="0" destOrd="0" presId="urn:microsoft.com/office/officeart/2005/8/layout/orgChart1"/>
    <dgm:cxn modelId="{24DD2E10-D286-4F7E-B8D2-870F80755B74}" type="presParOf" srcId="{7A546F61-F935-4F6D-B03B-783B52A63D95}" destId="{9824D0BA-AFFA-4163-A8C0-BF41BB115791}" srcOrd="1" destOrd="0" presId="urn:microsoft.com/office/officeart/2005/8/layout/orgChart1"/>
    <dgm:cxn modelId="{6742F476-D515-434E-96A0-A8D35621722D}" type="presParOf" srcId="{9824D0BA-AFFA-4163-A8C0-BF41BB115791}" destId="{E27DDDDD-1F5E-40DC-972C-E4197F920919}" srcOrd="0" destOrd="0" presId="urn:microsoft.com/office/officeart/2005/8/layout/orgChart1"/>
    <dgm:cxn modelId="{D3A67373-F4A4-48DB-A085-8DD1554557AC}" type="presParOf" srcId="{E27DDDDD-1F5E-40DC-972C-E4197F920919}" destId="{646FFFFB-4838-43AD-B152-2CA4345531FE}" srcOrd="0" destOrd="0" presId="urn:microsoft.com/office/officeart/2005/8/layout/orgChart1"/>
    <dgm:cxn modelId="{C409D277-3E7E-46AF-A5E6-ED486FDF6CCD}" type="presParOf" srcId="{E27DDDDD-1F5E-40DC-972C-E4197F920919}" destId="{2DCDA12A-A004-4031-8575-B4D3F58169AA}" srcOrd="1" destOrd="0" presId="urn:microsoft.com/office/officeart/2005/8/layout/orgChart1"/>
    <dgm:cxn modelId="{3E557C43-5A22-43D9-8961-FF756C9A6CDA}" type="presParOf" srcId="{9824D0BA-AFFA-4163-A8C0-BF41BB115791}" destId="{48AA800D-1352-498C-B5E5-966876CD4CF3}" srcOrd="1" destOrd="0" presId="urn:microsoft.com/office/officeart/2005/8/layout/orgChart1"/>
    <dgm:cxn modelId="{A77C8496-1E83-43BF-9EB1-7B22B7BAC385}" type="presParOf" srcId="{9824D0BA-AFFA-4163-A8C0-BF41BB115791}" destId="{8126358C-7119-4074-8653-359A09ED3BC7}" srcOrd="2" destOrd="0" presId="urn:microsoft.com/office/officeart/2005/8/layout/orgChart1"/>
    <dgm:cxn modelId="{95687F85-005D-49FC-9DFB-3AF430E299DC}" type="presParOf" srcId="{7A546F61-F935-4F6D-B03B-783B52A63D95}" destId="{B1AE21D8-CABF-4A71-9CE8-6BEC99B9FF9B}" srcOrd="2" destOrd="0" presId="urn:microsoft.com/office/officeart/2005/8/layout/orgChart1"/>
    <dgm:cxn modelId="{3473AD84-8685-473F-82CC-09A711EF6459}" type="presParOf" srcId="{7A546F61-F935-4F6D-B03B-783B52A63D95}" destId="{6F664DD7-FE26-47F7-BC04-283261AE29DB}" srcOrd="3" destOrd="0" presId="urn:microsoft.com/office/officeart/2005/8/layout/orgChart1"/>
    <dgm:cxn modelId="{8AB8DBDC-2468-43B4-BAF8-E18383665EEF}" type="presParOf" srcId="{6F664DD7-FE26-47F7-BC04-283261AE29DB}" destId="{7B798B14-9BE6-4E1E-97F2-7014E74CF161}" srcOrd="0" destOrd="0" presId="urn:microsoft.com/office/officeart/2005/8/layout/orgChart1"/>
    <dgm:cxn modelId="{755B3492-0A7E-4268-A56E-08A37D808834}" type="presParOf" srcId="{7B798B14-9BE6-4E1E-97F2-7014E74CF161}" destId="{039D91E3-8BE0-4F19-B741-41341979DFAE}" srcOrd="0" destOrd="0" presId="urn:microsoft.com/office/officeart/2005/8/layout/orgChart1"/>
    <dgm:cxn modelId="{364C9CE3-6A12-43B1-A5E5-777F6FEFACA3}" type="presParOf" srcId="{7B798B14-9BE6-4E1E-97F2-7014E74CF161}" destId="{7F4CE1D3-BBB4-44DF-A1DE-D7EC4C3D9C7E}" srcOrd="1" destOrd="0" presId="urn:microsoft.com/office/officeart/2005/8/layout/orgChart1"/>
    <dgm:cxn modelId="{7DF1E009-89C4-414D-8AC1-9912056942FE}" type="presParOf" srcId="{6F664DD7-FE26-47F7-BC04-283261AE29DB}" destId="{41B6E566-AE04-48AC-8199-868099C29117}" srcOrd="1" destOrd="0" presId="urn:microsoft.com/office/officeart/2005/8/layout/orgChart1"/>
    <dgm:cxn modelId="{11FF875E-251C-43D7-BF6A-90BAA701B1CD}" type="presParOf" srcId="{6F664DD7-FE26-47F7-BC04-283261AE29DB}" destId="{4AB42776-C9E3-49FA-9ABB-4AE56F7D5C3A}" srcOrd="2" destOrd="0" presId="urn:microsoft.com/office/officeart/2005/8/layout/orgChart1"/>
    <dgm:cxn modelId="{E7042CF5-2F45-4E19-BCC2-75D186E72B57}" type="presParOf" srcId="{7A546F61-F935-4F6D-B03B-783B52A63D95}" destId="{7A484937-8AB0-40C3-B48B-205128B114D7}" srcOrd="4" destOrd="0" presId="urn:microsoft.com/office/officeart/2005/8/layout/orgChart1"/>
    <dgm:cxn modelId="{EC4CEEA5-09C6-49B5-A3E4-B32E7BBC4493}" type="presParOf" srcId="{7A546F61-F935-4F6D-B03B-783B52A63D95}" destId="{2D57525C-0F9E-4676-BCC3-519BF57CC66C}" srcOrd="5" destOrd="0" presId="urn:microsoft.com/office/officeart/2005/8/layout/orgChart1"/>
    <dgm:cxn modelId="{6AC8822F-0749-4B72-B5A0-DCAC6A1B6A13}" type="presParOf" srcId="{2D57525C-0F9E-4676-BCC3-519BF57CC66C}" destId="{96953D32-0453-41BA-865F-3270CE5D3EFE}" srcOrd="0" destOrd="0" presId="urn:microsoft.com/office/officeart/2005/8/layout/orgChart1"/>
    <dgm:cxn modelId="{9F2FF81C-ED91-4D31-8F1F-89280EA5516C}" type="presParOf" srcId="{96953D32-0453-41BA-865F-3270CE5D3EFE}" destId="{8368EEFE-0640-41E2-B8AA-DA50C465E566}" srcOrd="0" destOrd="0" presId="urn:microsoft.com/office/officeart/2005/8/layout/orgChart1"/>
    <dgm:cxn modelId="{0783D82D-57CB-4C44-82D6-58C52F365186}" type="presParOf" srcId="{96953D32-0453-41BA-865F-3270CE5D3EFE}" destId="{8FE0360F-9F34-49CD-9D8C-ABBA0465BB97}" srcOrd="1" destOrd="0" presId="urn:microsoft.com/office/officeart/2005/8/layout/orgChart1"/>
    <dgm:cxn modelId="{80A96377-3900-4583-8B07-3878C9AA180B}" type="presParOf" srcId="{2D57525C-0F9E-4676-BCC3-519BF57CC66C}" destId="{AF44F48C-E7A2-4F47-B388-69A78D7CC998}" srcOrd="1" destOrd="0" presId="urn:microsoft.com/office/officeart/2005/8/layout/orgChart1"/>
    <dgm:cxn modelId="{E00A6118-F473-4D65-9653-B46E1A1A0D84}" type="presParOf" srcId="{2D57525C-0F9E-4676-BCC3-519BF57CC66C}" destId="{189F4F2B-862C-4A27-9194-2EE21C5D84C5}" srcOrd="2" destOrd="0" presId="urn:microsoft.com/office/officeart/2005/8/layout/orgChart1"/>
    <dgm:cxn modelId="{DCBFD755-DB8C-48E9-8FBA-E5C7D7996881}" type="presParOf" srcId="{7A546F61-F935-4F6D-B03B-783B52A63D95}" destId="{8636CE26-142F-4B22-9700-F547003B7BD4}" srcOrd="6" destOrd="0" presId="urn:microsoft.com/office/officeart/2005/8/layout/orgChart1"/>
    <dgm:cxn modelId="{D1E80EAE-D17C-4D98-B8C1-E0050708D2A4}" type="presParOf" srcId="{7A546F61-F935-4F6D-B03B-783B52A63D95}" destId="{4C18AC94-F412-4FBE-B911-6039D1F7959A}" srcOrd="7" destOrd="0" presId="urn:microsoft.com/office/officeart/2005/8/layout/orgChart1"/>
    <dgm:cxn modelId="{A296B2D2-0E79-4338-A78D-2FB1DA5CDE65}" type="presParOf" srcId="{4C18AC94-F412-4FBE-B911-6039D1F7959A}" destId="{17C262FE-F446-4B05-A5CF-4E82049FE59B}" srcOrd="0" destOrd="0" presId="urn:microsoft.com/office/officeart/2005/8/layout/orgChart1"/>
    <dgm:cxn modelId="{ED3A62AA-DBC4-4995-B7B8-D51D0B0B71A2}" type="presParOf" srcId="{17C262FE-F446-4B05-A5CF-4E82049FE59B}" destId="{B44B8E36-3A87-4399-8E56-7537C206596B}" srcOrd="0" destOrd="0" presId="urn:microsoft.com/office/officeart/2005/8/layout/orgChart1"/>
    <dgm:cxn modelId="{7AE8EB53-3937-4AC9-B9B3-061333821456}" type="presParOf" srcId="{17C262FE-F446-4B05-A5CF-4E82049FE59B}" destId="{E6742DED-2FE9-4A7B-8862-FF5C8404E1E2}" srcOrd="1" destOrd="0" presId="urn:microsoft.com/office/officeart/2005/8/layout/orgChart1"/>
    <dgm:cxn modelId="{EA9B9ABA-C847-4BA1-8B36-22EC47D40598}" type="presParOf" srcId="{4C18AC94-F412-4FBE-B911-6039D1F7959A}" destId="{6273AB64-E4E8-48EB-98A3-199BC745C1AC}" srcOrd="1" destOrd="0" presId="urn:microsoft.com/office/officeart/2005/8/layout/orgChart1"/>
    <dgm:cxn modelId="{DC661844-DB0A-4E7C-997D-061E8934417B}" type="presParOf" srcId="{4C18AC94-F412-4FBE-B911-6039D1F7959A}" destId="{8B96A92C-2763-44E9-9D89-4166CC39815E}" srcOrd="2" destOrd="0" presId="urn:microsoft.com/office/officeart/2005/8/layout/orgChart1"/>
    <dgm:cxn modelId="{5F433258-A035-4365-9624-60407B2626E9}" type="presParOf" srcId="{CDE9F81F-0C6F-4A48-97B2-7DE5784F4FEE}" destId="{7956B6BC-0C22-4405-8E92-2EFDB3088C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78163-BE46-4E48-945B-AB385C3B3EAB}">
      <dsp:nvSpPr>
        <dsp:cNvPr id="0" name=""/>
        <dsp:cNvSpPr/>
      </dsp:nvSpPr>
      <dsp:spPr>
        <a:xfrm>
          <a:off x="569158" y="281"/>
          <a:ext cx="3024054" cy="1814432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libri" panose="020F0502020204030204" pitchFamily="34" charset="0"/>
            </a:rPr>
            <a:t>Срок реализации программы  1 год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569158" y="281"/>
        <a:ext cx="3024054" cy="1814432"/>
      </dsp:txXfrm>
    </dsp:sp>
    <dsp:sp modelId="{63D79132-5587-4DA8-AAB5-3FB3F7F8DD97}">
      <dsp:nvSpPr>
        <dsp:cNvPr id="0" name=""/>
        <dsp:cNvSpPr/>
      </dsp:nvSpPr>
      <dsp:spPr>
        <a:xfrm>
          <a:off x="3895618" y="281"/>
          <a:ext cx="3024054" cy="1814432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Возраст обучающихся по данной программе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libri" panose="020F0502020204030204" pitchFamily="34" charset="0"/>
            </a:rPr>
            <a:t> 10-12 лет.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895618" y="281"/>
        <a:ext cx="3024054" cy="1814432"/>
      </dsp:txXfrm>
    </dsp:sp>
    <dsp:sp modelId="{FCA4DB2A-C7F1-4B9A-BE82-2C0763B3E06B}">
      <dsp:nvSpPr>
        <dsp:cNvPr id="0" name=""/>
        <dsp:cNvSpPr/>
      </dsp:nvSpPr>
      <dsp:spPr>
        <a:xfrm>
          <a:off x="569158" y="2117119"/>
          <a:ext cx="3024054" cy="1814432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libri" panose="020F0502020204030204" pitchFamily="34" charset="0"/>
            </a:rPr>
            <a:t>Режим занятий: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libri" panose="020F0502020204030204" pitchFamily="34" charset="0"/>
            </a:rPr>
            <a:t> 2 занятия по 45 минут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libri" panose="020F0502020204030204" pitchFamily="34" charset="0"/>
            </a:rPr>
            <a:t>2 раза в неделю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569158" y="2117119"/>
        <a:ext cx="3024054" cy="1814432"/>
      </dsp:txXfrm>
    </dsp:sp>
    <dsp:sp modelId="{49282420-8D34-4067-AD60-72EEB1774302}">
      <dsp:nvSpPr>
        <dsp:cNvPr id="0" name=""/>
        <dsp:cNvSpPr/>
      </dsp:nvSpPr>
      <dsp:spPr>
        <a:xfrm>
          <a:off x="3895618" y="2117119"/>
          <a:ext cx="3024054" cy="1814432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Объем программы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libri" panose="020F0502020204030204" pitchFamily="34" charset="0"/>
            </a:rPr>
            <a:t>144 часа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895618" y="2117119"/>
        <a:ext cx="3024054" cy="1814432"/>
      </dsp:txXfrm>
    </dsp:sp>
    <dsp:sp modelId="{627598FE-E9FF-4ED3-9FD5-CB7A2FBABE22}">
      <dsp:nvSpPr>
        <dsp:cNvPr id="0" name=""/>
        <dsp:cNvSpPr/>
      </dsp:nvSpPr>
      <dsp:spPr>
        <a:xfrm>
          <a:off x="2232388" y="4233957"/>
          <a:ext cx="3024054" cy="1814432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libri" panose="020F0502020204030204" pitchFamily="34" charset="0"/>
            </a:rPr>
            <a:t>Формы проведения образовательного процесса: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индивидуальная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libri" panose="020F0502020204030204" pitchFamily="34" charset="0"/>
            </a:rPr>
            <a:t> групповая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коллективная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2232388" y="4233957"/>
        <a:ext cx="3024054" cy="18144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F7FEA5-F11B-4D88-B66E-DE07DE390F50}">
      <dsp:nvSpPr>
        <dsp:cNvPr id="0" name=""/>
        <dsp:cNvSpPr/>
      </dsp:nvSpPr>
      <dsp:spPr>
        <a:xfrm>
          <a:off x="28732" y="0"/>
          <a:ext cx="7560840" cy="1638931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534988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Личностные</a:t>
          </a:r>
          <a:endParaRPr lang="ru-RU" sz="22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0" lvl="1" indent="534988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знакомство с миром, отражаемым иностранным языком;</a:t>
          </a:r>
          <a:endParaRPr lang="ru-RU" sz="16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0" lvl="1" indent="534988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Мотивация к изучению иностранных языков</a:t>
          </a:r>
        </a:p>
      </dsp:txBody>
      <dsp:txXfrm>
        <a:off x="1704793" y="0"/>
        <a:ext cx="5884778" cy="1638931"/>
      </dsp:txXfrm>
    </dsp:sp>
    <dsp:sp modelId="{00DF313A-3753-44E7-840A-42A49BDDDB68}">
      <dsp:nvSpPr>
        <dsp:cNvPr id="0" name=""/>
        <dsp:cNvSpPr/>
      </dsp:nvSpPr>
      <dsp:spPr>
        <a:xfrm>
          <a:off x="218536" y="102315"/>
          <a:ext cx="1954885" cy="14334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C1E86-8326-418B-B31D-488B58C1F67B}">
      <dsp:nvSpPr>
        <dsp:cNvPr id="0" name=""/>
        <dsp:cNvSpPr/>
      </dsp:nvSpPr>
      <dsp:spPr>
        <a:xfrm>
          <a:off x="28256" y="1802824"/>
          <a:ext cx="7560840" cy="1638931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534988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Метапредметные</a:t>
          </a:r>
          <a:endParaRPr lang="ru-RU" sz="22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628650" lvl="1" indent="-936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Calibri" panose="020F0502020204030204" pitchFamily="34" charset="0"/>
            </a:rPr>
            <a:t>развитие умений взаимодействовать с окружающими;</a:t>
          </a:r>
          <a:endParaRPr lang="ru-RU" sz="16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628650" lvl="1" indent="-936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Calibri" panose="020F0502020204030204" pitchFamily="34" charset="0"/>
            </a:rPr>
            <a:t>расширение общего лингвистического кругозора;</a:t>
          </a:r>
        </a:p>
        <a:p>
          <a:pPr marL="628650" lvl="1" indent="-936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Calibri" panose="020F0502020204030204" pitchFamily="34" charset="0"/>
            </a:rPr>
            <a:t>развитие познавательной, эмоциональной и волевой сфер детей</a:t>
          </a:r>
          <a:endParaRPr lang="ru-RU" sz="16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04317" y="1802824"/>
        <a:ext cx="5884778" cy="1638931"/>
      </dsp:txXfrm>
    </dsp:sp>
    <dsp:sp modelId="{AA9D1C49-BED6-4E16-B4CB-7BD0E0F009B2}">
      <dsp:nvSpPr>
        <dsp:cNvPr id="0" name=""/>
        <dsp:cNvSpPr/>
      </dsp:nvSpPr>
      <dsp:spPr>
        <a:xfrm>
          <a:off x="230929" y="1938724"/>
          <a:ext cx="1952980" cy="13111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8FE78-5D31-48E2-BD4E-F34A7800FEEB}">
      <dsp:nvSpPr>
        <dsp:cNvPr id="0" name=""/>
        <dsp:cNvSpPr/>
      </dsp:nvSpPr>
      <dsp:spPr>
        <a:xfrm>
          <a:off x="9554" y="3605649"/>
          <a:ext cx="7560840" cy="1638931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534988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Предметные</a:t>
          </a:r>
          <a:endParaRPr lang="ru-RU" sz="22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534988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овладение начальными представлениями о нормах иностранного языка (фонетических, лексических, грамматических);</a:t>
          </a:r>
          <a:endParaRPr lang="ru-RU" sz="16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534988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овладение речевыми навыками и умениями</a:t>
          </a:r>
          <a:endParaRPr lang="ru-RU" sz="16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685615" y="3605649"/>
        <a:ext cx="5884778" cy="1638931"/>
      </dsp:txXfrm>
    </dsp:sp>
    <dsp:sp modelId="{1CC43D11-36D2-4441-9FFD-2582044005A4}">
      <dsp:nvSpPr>
        <dsp:cNvPr id="0" name=""/>
        <dsp:cNvSpPr/>
      </dsp:nvSpPr>
      <dsp:spPr>
        <a:xfrm>
          <a:off x="249721" y="3793143"/>
          <a:ext cx="1878173" cy="12648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AE21D8-CABF-4A71-9CE8-6BEC99B9FF9B}">
      <dsp:nvSpPr>
        <dsp:cNvPr id="0" name=""/>
        <dsp:cNvSpPr/>
      </dsp:nvSpPr>
      <dsp:spPr>
        <a:xfrm>
          <a:off x="3708412" y="1160791"/>
          <a:ext cx="1864659" cy="488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277"/>
              </a:lnTo>
              <a:lnTo>
                <a:pt x="1864659" y="245277"/>
              </a:lnTo>
              <a:lnTo>
                <a:pt x="1864659" y="488641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584B6-DCC4-4D71-B6B8-7D9FCEB5DE44}">
      <dsp:nvSpPr>
        <dsp:cNvPr id="0" name=""/>
        <dsp:cNvSpPr/>
      </dsp:nvSpPr>
      <dsp:spPr>
        <a:xfrm>
          <a:off x="1621294" y="1160791"/>
          <a:ext cx="2087117" cy="486729"/>
        </a:xfrm>
        <a:custGeom>
          <a:avLst/>
          <a:gdLst/>
          <a:ahLst/>
          <a:cxnLst/>
          <a:rect l="0" t="0" r="0" b="0"/>
          <a:pathLst>
            <a:path>
              <a:moveTo>
                <a:pt x="2087117" y="0"/>
              </a:moveTo>
              <a:lnTo>
                <a:pt x="2087117" y="243364"/>
              </a:lnTo>
              <a:lnTo>
                <a:pt x="0" y="243364"/>
              </a:lnTo>
              <a:lnTo>
                <a:pt x="0" y="48672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67743-C64A-445D-A84F-B566EC417272}">
      <dsp:nvSpPr>
        <dsp:cNvPr id="0" name=""/>
        <dsp:cNvSpPr/>
      </dsp:nvSpPr>
      <dsp:spPr>
        <a:xfrm>
          <a:off x="2305821" y="1912"/>
          <a:ext cx="2805181" cy="115887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Диагностическое обследование</a:t>
          </a:r>
          <a:endParaRPr lang="ru-RU" sz="2000" b="1" i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05821" y="1912"/>
        <a:ext cx="2805181" cy="1158878"/>
      </dsp:txXfrm>
    </dsp:sp>
    <dsp:sp modelId="{646FFFFB-4838-43AD-B152-2CA4345531FE}">
      <dsp:nvSpPr>
        <dsp:cNvPr id="0" name=""/>
        <dsp:cNvSpPr/>
      </dsp:nvSpPr>
      <dsp:spPr>
        <a:xfrm>
          <a:off x="0" y="1647520"/>
          <a:ext cx="3242589" cy="115887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Текущий контроль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alibri" panose="020F0502020204030204" pitchFamily="34" charset="0"/>
            </a:rPr>
            <a:t>(наблюдение, анализ)</a:t>
          </a:r>
          <a:endParaRPr lang="ru-RU" sz="16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1647520"/>
        <a:ext cx="3242589" cy="1158878"/>
      </dsp:txXfrm>
    </dsp:sp>
    <dsp:sp modelId="{039D91E3-8BE0-4F19-B741-41341979DFAE}">
      <dsp:nvSpPr>
        <dsp:cNvPr id="0" name=""/>
        <dsp:cNvSpPr/>
      </dsp:nvSpPr>
      <dsp:spPr>
        <a:xfrm>
          <a:off x="3729318" y="1649433"/>
          <a:ext cx="3687505" cy="115887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Итоговый контроль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(проводится </a:t>
          </a:r>
          <a:r>
            <a:rPr lang="ru-RU" sz="1600" b="0" i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2 раза в год</a:t>
          </a:r>
          <a:r>
            <a:rPr lang="ru-RU" sz="16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в декабре и мае в форме </a:t>
          </a:r>
          <a:r>
            <a:rPr lang="ru-RU" sz="1600" b="0" i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итоговых занятий и индивидуальной беседы</a:t>
          </a:r>
          <a:r>
            <a:rPr lang="ru-RU" sz="16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ru-RU" sz="16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729318" y="1649433"/>
        <a:ext cx="3687505" cy="11588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6CE26-142F-4B22-9700-F547003B7BD4}">
      <dsp:nvSpPr>
        <dsp:cNvPr id="0" name=""/>
        <dsp:cNvSpPr/>
      </dsp:nvSpPr>
      <dsp:spPr>
        <a:xfrm>
          <a:off x="3852427" y="1081298"/>
          <a:ext cx="2897955" cy="3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5"/>
              </a:lnTo>
              <a:lnTo>
                <a:pt x="2897955" y="175705"/>
              </a:lnTo>
              <a:lnTo>
                <a:pt x="2897955" y="336677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84937-8AB0-40C3-B48B-205128B114D7}">
      <dsp:nvSpPr>
        <dsp:cNvPr id="0" name=""/>
        <dsp:cNvSpPr/>
      </dsp:nvSpPr>
      <dsp:spPr>
        <a:xfrm>
          <a:off x="3852427" y="1081298"/>
          <a:ext cx="1036118" cy="3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5"/>
              </a:lnTo>
              <a:lnTo>
                <a:pt x="1036118" y="175705"/>
              </a:lnTo>
              <a:lnTo>
                <a:pt x="1036118" y="336677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E21D8-CABF-4A71-9CE8-6BEC99B9FF9B}">
      <dsp:nvSpPr>
        <dsp:cNvPr id="0" name=""/>
        <dsp:cNvSpPr/>
      </dsp:nvSpPr>
      <dsp:spPr>
        <a:xfrm>
          <a:off x="2886325" y="1081298"/>
          <a:ext cx="966102" cy="336677"/>
        </a:xfrm>
        <a:custGeom>
          <a:avLst/>
          <a:gdLst/>
          <a:ahLst/>
          <a:cxnLst/>
          <a:rect l="0" t="0" r="0" b="0"/>
          <a:pathLst>
            <a:path>
              <a:moveTo>
                <a:pt x="966102" y="0"/>
              </a:moveTo>
              <a:lnTo>
                <a:pt x="966102" y="175705"/>
              </a:lnTo>
              <a:lnTo>
                <a:pt x="0" y="175705"/>
              </a:lnTo>
              <a:lnTo>
                <a:pt x="0" y="336677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584B6-DCC4-4D71-B6B8-7D9FCEB5DE44}">
      <dsp:nvSpPr>
        <dsp:cNvPr id="0" name=""/>
        <dsp:cNvSpPr/>
      </dsp:nvSpPr>
      <dsp:spPr>
        <a:xfrm>
          <a:off x="848253" y="1081298"/>
          <a:ext cx="3004174" cy="321944"/>
        </a:xfrm>
        <a:custGeom>
          <a:avLst/>
          <a:gdLst/>
          <a:ahLst/>
          <a:cxnLst/>
          <a:rect l="0" t="0" r="0" b="0"/>
          <a:pathLst>
            <a:path>
              <a:moveTo>
                <a:pt x="3004174" y="0"/>
              </a:moveTo>
              <a:lnTo>
                <a:pt x="3004174" y="160972"/>
              </a:lnTo>
              <a:lnTo>
                <a:pt x="0" y="160972"/>
              </a:lnTo>
              <a:lnTo>
                <a:pt x="0" y="321944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67743-C64A-445D-A84F-B566EC417272}">
      <dsp:nvSpPr>
        <dsp:cNvPr id="0" name=""/>
        <dsp:cNvSpPr/>
      </dsp:nvSpPr>
      <dsp:spPr>
        <a:xfrm>
          <a:off x="2924690" y="314763"/>
          <a:ext cx="1855475" cy="766535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Итоговые занятия</a:t>
          </a:r>
          <a:endParaRPr lang="ru-RU" sz="20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24690" y="314763"/>
        <a:ext cx="1855475" cy="766535"/>
      </dsp:txXfrm>
    </dsp:sp>
    <dsp:sp modelId="{646FFFFB-4838-43AD-B152-2CA4345531FE}">
      <dsp:nvSpPr>
        <dsp:cNvPr id="0" name=""/>
        <dsp:cNvSpPr/>
      </dsp:nvSpPr>
      <dsp:spPr>
        <a:xfrm>
          <a:off x="1423" y="1403243"/>
          <a:ext cx="1693659" cy="109030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Проведение праздничных мероприятий</a:t>
          </a:r>
          <a:endParaRPr lang="ru-RU" sz="19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23" y="1403243"/>
        <a:ext cx="1693659" cy="1090304"/>
      </dsp:txXfrm>
    </dsp:sp>
    <dsp:sp modelId="{039D91E3-8BE0-4F19-B741-41341979DFAE}">
      <dsp:nvSpPr>
        <dsp:cNvPr id="0" name=""/>
        <dsp:cNvSpPr/>
      </dsp:nvSpPr>
      <dsp:spPr>
        <a:xfrm>
          <a:off x="1986228" y="1417976"/>
          <a:ext cx="1800192" cy="996227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Открытые занятия для родителей</a:t>
          </a:r>
          <a:endParaRPr lang="ru-RU" sz="19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86228" y="1417976"/>
        <a:ext cx="1800192" cy="996227"/>
      </dsp:txXfrm>
    </dsp:sp>
    <dsp:sp modelId="{8368EEFE-0640-41E2-B8AA-DA50C465E566}">
      <dsp:nvSpPr>
        <dsp:cNvPr id="0" name=""/>
        <dsp:cNvSpPr/>
      </dsp:nvSpPr>
      <dsp:spPr>
        <a:xfrm>
          <a:off x="4138552" y="1417976"/>
          <a:ext cx="1499987" cy="970288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Презентация докладов</a:t>
          </a:r>
          <a:endParaRPr lang="ru-RU" sz="19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138552" y="1417976"/>
        <a:ext cx="1499987" cy="970288"/>
      </dsp:txXfrm>
    </dsp:sp>
    <dsp:sp modelId="{B44B8E36-3A87-4399-8E56-7537C206596B}">
      <dsp:nvSpPr>
        <dsp:cNvPr id="0" name=""/>
        <dsp:cNvSpPr/>
      </dsp:nvSpPr>
      <dsp:spPr>
        <a:xfrm>
          <a:off x="5879216" y="1417976"/>
          <a:ext cx="1742334" cy="100602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Викторины</a:t>
          </a:r>
          <a:endParaRPr lang="ru-RU" sz="19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879216" y="1417976"/>
        <a:ext cx="1742334" cy="1006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CC5528-E88C-4DA1-82C5-1EC30AFB8C7E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9BCB3-A8CA-4A6F-9C3F-990B7FEF4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B558-C475-41C7-BF21-C363341117F3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12A0-312E-480F-8482-46F2960ED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E6EF4-DCC9-4625-9CE5-7616C2A69DCD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B9C9-683D-48D1-868C-A5EAC69F5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35100" y="1447800"/>
            <a:ext cx="3673475" cy="2324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435100" y="3924300"/>
            <a:ext cx="3673475" cy="2324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AC49-D1AA-4106-AA69-0E7E956BD94A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FECE-4B1D-4244-B525-4EE537B76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A0DD9-AC34-48CD-A779-88A4BEEED6E1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676F-29E8-4DCD-938C-A44AA8ACC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851652-276A-4B50-860B-3480A4F0C8F7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C8334A-376C-4B77-903C-EE706507C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723E5-7517-449C-8551-E5E83B2FC1AC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E7EB2-80FF-4695-8CBF-3D61A23BD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2337DB-87FA-42A1-A090-C2CCCE2A3EA7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4F9C21-095C-42B6-8490-903B56511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41C4A-EF7E-4BA9-8FF3-1AAB23AEE46D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17B3-772A-4EA9-BBB6-B567161D8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117CE4-73AA-43E0-8570-0001D781F594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B34E03-5470-4771-928C-A17B5382E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051340-1EA7-4C8B-AF25-03183ECB2148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2C08BE-00B8-4978-A4D9-444158924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D4EDAC-A466-40A6-A139-23BD0BA51317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601243-E999-4119-9C66-E241ED21F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BE108F4-9835-4321-974A-91F76F58E3A6}" type="datetimeFigureOut">
              <a:rPr lang="ru-RU"/>
              <a:pPr>
                <a:defRPr/>
              </a:pPr>
              <a:t>11.05.2015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547EF085-A48E-494B-A973-242B5BEEB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2" r:id="rId2"/>
    <p:sldLayoutId id="2147483914" r:id="rId3"/>
    <p:sldLayoutId id="2147483911" r:id="rId4"/>
    <p:sldLayoutId id="2147483915" r:id="rId5"/>
    <p:sldLayoutId id="2147483910" r:id="rId6"/>
    <p:sldLayoutId id="2147483916" r:id="rId7"/>
    <p:sldLayoutId id="2147483917" r:id="rId8"/>
    <p:sldLayoutId id="2147483918" r:id="rId9"/>
    <p:sldLayoutId id="2147483909" r:id="rId10"/>
    <p:sldLayoutId id="2147483908" r:id="rId11"/>
    <p:sldLayoutId id="21474839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F688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913" y="2205038"/>
            <a:ext cx="7405687" cy="14716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«Путешествие по Великобритании»</a:t>
            </a:r>
            <a:endParaRPr lang="ru-RU" sz="4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3475" y="4292600"/>
            <a:ext cx="5040313" cy="1752600"/>
          </a:xfrm>
        </p:spPr>
        <p:txBody>
          <a:bodyPr/>
          <a:lstStyle/>
          <a:p>
            <a:pPr marL="26988" eaLnBrk="1" hangingPunct="1"/>
            <a:r>
              <a:rPr lang="ru-RU" sz="2800" smtClean="0">
                <a:solidFill>
                  <a:schemeClr val="tx1"/>
                </a:solidFill>
                <a:latin typeface="Calibri" pitchFamily="34" charset="0"/>
              </a:rPr>
              <a:t>Лошманова О. Н.</a:t>
            </a:r>
          </a:p>
          <a:p>
            <a:pPr marL="26988" eaLnBrk="1" hangingPunct="1"/>
            <a:r>
              <a:rPr lang="ru-RU" sz="2200" smtClean="0">
                <a:solidFill>
                  <a:schemeClr val="tx1"/>
                </a:solidFill>
                <a:latin typeface="Calibri" pitchFamily="34" charset="0"/>
              </a:rPr>
              <a:t>Педагог дополнительного образования</a:t>
            </a:r>
          </a:p>
          <a:p>
            <a:pPr marL="26988" eaLnBrk="1" hangingPunct="1"/>
            <a:r>
              <a:rPr lang="ru-RU" sz="2200" smtClean="0">
                <a:solidFill>
                  <a:schemeClr val="tx1"/>
                </a:solidFill>
                <a:latin typeface="Calibri" pitchFamily="34" charset="0"/>
              </a:rPr>
              <a:t>МОУ ДОД «ДЭБЦ»</a:t>
            </a:r>
          </a:p>
          <a:p>
            <a:pPr marL="26988" eaLnBrk="1" hangingPunct="1"/>
            <a:r>
              <a:rPr lang="ru-RU" sz="2200" smtClean="0">
                <a:solidFill>
                  <a:schemeClr val="tx1"/>
                </a:solidFill>
                <a:latin typeface="Calibri" pitchFamily="34" charset="0"/>
              </a:rPr>
              <a:t>Г. Павловский Посад </a:t>
            </a:r>
          </a:p>
        </p:txBody>
      </p:sp>
      <p:pic>
        <p:nvPicPr>
          <p:cNvPr id="14339" name="Picture 2" descr="http://fototende.rucenter.biz/design/_uploads/0/4099/152027/_go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620713"/>
            <a:ext cx="24257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32138" y="2492375"/>
            <a:ext cx="36718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Спасибо!!!</a:t>
            </a:r>
          </a:p>
        </p:txBody>
      </p:sp>
      <p:pic>
        <p:nvPicPr>
          <p:cNvPr id="23554" name="Picture 4" descr="http://i1.sndcdn.com/avatars-000005334722-f44dut-t500x500.jpg?ca77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149725"/>
            <a:ext cx="21875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 txBox="1">
            <a:spLocks/>
          </p:cNvSpPr>
          <p:nvPr/>
        </p:nvSpPr>
        <p:spPr bwMode="auto">
          <a:xfrm>
            <a:off x="1619250" y="692150"/>
            <a:ext cx="727392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indent="-9525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ru-RU" sz="2400" dirty="0">
                <a:latin typeface="Calibri" panose="020F0502020204030204" pitchFamily="34" charset="0"/>
              </a:rPr>
              <a:t>Изучение иностранного языка способствует формированию достойного образа россиянина за</a:t>
            </a:r>
          </a:p>
          <a:p>
            <a:pPr marL="92075" indent="-9525"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ru-RU" sz="2400" dirty="0">
                <a:latin typeface="Calibri" panose="020F0502020204030204" pitchFamily="34" charset="0"/>
              </a:rPr>
              <a:t>рубежом, дает возможность нести и распространять свою культуру и осваивать другую.</a:t>
            </a:r>
          </a:p>
          <a:p>
            <a:pPr marL="92075" indent="-9525">
              <a:defRPr/>
            </a:pPr>
            <a:endParaRPr lang="ru-RU" sz="2800" b="1" i="1" dirty="0">
              <a:latin typeface="Calibri" panose="020F0502020204030204" pitchFamily="34" charset="0"/>
            </a:endParaRPr>
          </a:p>
          <a:p>
            <a:pPr marL="92075" indent="-9525">
              <a:defRPr/>
            </a:pPr>
            <a:r>
              <a:rPr lang="ru-RU" sz="2400" b="1" i="1" dirty="0">
                <a:latin typeface="Calibri" panose="020F0502020204030204" pitchFamily="34" charset="0"/>
              </a:rPr>
              <a:t>Цель программы</a:t>
            </a:r>
            <a:r>
              <a:rPr lang="ru-RU" sz="2400" dirty="0">
                <a:latin typeface="Calibri" panose="020F0502020204030204" pitchFamily="34" charset="0"/>
              </a:rPr>
              <a:t>: создание условий для интеллектуального развития ребенка и</a:t>
            </a:r>
          </a:p>
          <a:p>
            <a:pPr marL="92075" indent="-9525">
              <a:defRPr/>
            </a:pPr>
            <a:r>
              <a:rPr lang="ru-RU" sz="2400" dirty="0">
                <a:latin typeface="Calibri" panose="020F0502020204030204" pitchFamily="34" charset="0"/>
              </a:rPr>
              <a:t>формирования его коммуникативных</a:t>
            </a:r>
          </a:p>
          <a:p>
            <a:pPr marL="92075" indent="-9525">
              <a:defRPr/>
            </a:pPr>
            <a:r>
              <a:rPr lang="ru-RU" sz="2400" dirty="0">
                <a:latin typeface="Calibri" panose="020F0502020204030204" pitchFamily="34" charset="0"/>
              </a:rPr>
              <a:t>навыков.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ru-RU" sz="2800" b="1" dirty="0">
              <a:solidFill>
                <a:srgbClr val="031193"/>
              </a:solidFill>
              <a:latin typeface="Times New Roman" pitchFamily="18" charset="0"/>
            </a:endParaRPr>
          </a:p>
        </p:txBody>
      </p:sp>
      <p:pic>
        <p:nvPicPr>
          <p:cNvPr id="15362" name="Picture 2" descr="http://1.bp.blogspot.com/-yUG9Zrl9WGM/UV9w8wrpKpI/AAAAAAAAMVU/ot6eRU2nWCY/s1600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981450"/>
            <a:ext cx="374332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260350"/>
            <a:ext cx="7499350" cy="6048375"/>
          </a:xfrm>
        </p:spPr>
        <p:txBody>
          <a:bodyPr>
            <a:normAutofit lnSpcReduction="1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alibri" panose="020F0502020204030204" pitchFamily="34" charset="0"/>
              </a:rPr>
              <a:t>Задачи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alibri" panose="020F0502020204030204" pitchFamily="34" charset="0"/>
              </a:rPr>
              <a:t>Развивающие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dirty="0">
                <a:latin typeface="Calibri" panose="020F0502020204030204" pitchFamily="34" charset="0"/>
              </a:rPr>
              <a:t>- навыки диалогической речи;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dirty="0">
                <a:latin typeface="Calibri" panose="020F0502020204030204" pitchFamily="34" charset="0"/>
              </a:rPr>
              <a:t>- навыки </a:t>
            </a:r>
            <a:r>
              <a:rPr lang="ru-RU" sz="1800" dirty="0" err="1">
                <a:latin typeface="Calibri" panose="020F0502020204030204" pitchFamily="34" charset="0"/>
              </a:rPr>
              <a:t>аудирования</a:t>
            </a:r>
            <a:r>
              <a:rPr lang="ru-RU" sz="1800" dirty="0">
                <a:latin typeface="Calibri" panose="020F0502020204030204" pitchFamily="34" charset="0"/>
              </a:rPr>
              <a:t>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dirty="0">
                <a:latin typeface="Calibri" panose="020F0502020204030204" pitchFamily="34" charset="0"/>
              </a:rPr>
              <a:t>- память, мышление , воображение;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dirty="0">
                <a:latin typeface="Calibri" panose="020F0502020204030204" pitchFamily="34" charset="0"/>
              </a:rPr>
              <a:t> -познавательный интерес.</a:t>
            </a:r>
          </a:p>
          <a:p>
            <a:pPr marL="74286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800" dirty="0" smtClean="0">
              <a:latin typeface="Calibri" panose="020F0502020204030204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alibri" panose="020F0502020204030204" pitchFamily="34" charset="0"/>
              </a:rPr>
              <a:t>Обучающие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alibri" panose="020F0502020204030204" pitchFamily="34" charset="0"/>
              </a:rPr>
              <a:t>- познакомить с Великобританией, ее культурой;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alibri" panose="020F0502020204030204" pitchFamily="34" charset="0"/>
              </a:rPr>
              <a:t>- обучить грамматическим основам языка;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alibri" panose="020F0502020204030204" pitchFamily="34" charset="0"/>
              </a:rPr>
              <a:t>- познакомить с лексикой и фразами по изучаемым темам.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800" dirty="0" smtClean="0">
              <a:latin typeface="Calibri" panose="020F0502020204030204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alibri" panose="020F0502020204030204" pitchFamily="34" charset="0"/>
              </a:rPr>
              <a:t>Воспитывающие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alibri" panose="020F0502020204030204" pitchFamily="34" charset="0"/>
              </a:rPr>
              <a:t>- воспитать уважительное отношение к другим народам и культурам;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alibri" panose="020F0502020204030204" pitchFamily="34" charset="0"/>
              </a:rPr>
              <a:t>- воспитать чувство толерантности;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Calibri" panose="020F0502020204030204" pitchFamily="34" charset="0"/>
              </a:rPr>
              <a:t>- формирование мотивации к познанию и творчеству.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800" dirty="0" smtClean="0"/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800" dirty="0" smtClean="0"/>
          </a:p>
        </p:txBody>
      </p:sp>
      <p:pic>
        <p:nvPicPr>
          <p:cNvPr id="16386" name="Picture 2" descr="http://m.gordonua.com/img/article/337/5_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588" y="908050"/>
            <a:ext cx="27844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1258888" y="188913"/>
            <a:ext cx="7675562" cy="6059487"/>
          </a:xfrm>
        </p:spPr>
        <p:txBody>
          <a:bodyPr/>
          <a:lstStyle/>
          <a:p>
            <a:pPr marL="82550" indent="0" eaLnBrk="1" hangingPunct="1">
              <a:buFont typeface="Wingdings 2" pitchFamily="18" charset="2"/>
              <a:buNone/>
            </a:pPr>
            <a:r>
              <a:rPr lang="ru-RU" smtClean="0">
                <a:latin typeface="Calibri" pitchFamily="34" charset="0"/>
              </a:rPr>
              <a:t>Базовые темы программы:</a:t>
            </a:r>
          </a:p>
          <a:p>
            <a:pPr marL="82550" indent="0" eaLnBrk="1" hangingPunct="1">
              <a:buFont typeface="Wingdings 2" pitchFamily="18" charset="2"/>
              <a:buNone/>
            </a:pPr>
            <a:endParaRPr lang="ru-RU" sz="1000" smtClean="0">
              <a:latin typeface="Calibri" pitchFamily="34" charset="0"/>
            </a:endParaRPr>
          </a:p>
          <a:p>
            <a:pPr marL="82550" indent="0" eaLnBrk="1" hangingPunct="1"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1. История Великобритании.</a:t>
            </a:r>
          </a:p>
          <a:p>
            <a:pPr marL="82550" indent="0" eaLnBrk="1" hangingPunct="1"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2. Города Великобритании.</a:t>
            </a:r>
          </a:p>
          <a:p>
            <a:pPr marL="82550" indent="0" eaLnBrk="1" hangingPunct="1"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3. Традиции и обычаи.</a:t>
            </a:r>
          </a:p>
          <a:p>
            <a:pPr marL="82550" indent="0" eaLnBrk="1" hangingPunct="1"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4. Культура питания двух стран.</a:t>
            </a:r>
          </a:p>
          <a:p>
            <a:pPr marL="82550" indent="0" eaLnBrk="1" hangingPunct="1"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5. Наше здоровье в наших руках</a:t>
            </a:r>
          </a:p>
          <a:p>
            <a:pPr marL="82550" indent="0" eaLnBrk="1" hangingPunct="1"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6. Культура без границ.</a:t>
            </a:r>
          </a:p>
          <a:p>
            <a:pPr marL="82550" indent="0" eaLnBrk="1" hangingPunct="1"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7. Повседневная жизнь.</a:t>
            </a:r>
          </a:p>
          <a:p>
            <a:pPr marL="82550" indent="0" eaLnBrk="1" hangingPunct="1">
              <a:buFont typeface="Wingdings 2" pitchFamily="18" charset="2"/>
              <a:buNone/>
            </a:pPr>
            <a:r>
              <a:rPr lang="ru-RU" sz="2400" smtClean="0">
                <a:latin typeface="Calibri" pitchFamily="34" charset="0"/>
              </a:rPr>
              <a:t>8. ПДД</a:t>
            </a:r>
          </a:p>
        </p:txBody>
      </p:sp>
      <p:pic>
        <p:nvPicPr>
          <p:cNvPr id="1741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644900"/>
            <a:ext cx="3363913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www.tourprom.ru/site_media/images/countries/angliya-istoriya_26082013185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196975"/>
            <a:ext cx="2571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http://gigamir.net/static/images/15/153260-7.jpg"/>
          <p:cNvPicPr>
            <a:picLocks noChangeAspect="1" noChangeArrowheads="1"/>
          </p:cNvPicPr>
          <p:nvPr/>
        </p:nvPicPr>
        <p:blipFill>
          <a:blip r:embed="rId4" cstate="print"/>
          <a:srcRect l="9377" t="13902" r="391" b="4414"/>
          <a:stretch>
            <a:fillRect/>
          </a:stretch>
        </p:blipFill>
        <p:spPr bwMode="auto">
          <a:xfrm>
            <a:off x="1979613" y="4689475"/>
            <a:ext cx="29527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331640" y="332656"/>
          <a:ext cx="748883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1"/>
          <p:cNvSpPr>
            <a:spLocks noGrp="1"/>
          </p:cNvSpPr>
          <p:nvPr>
            <p:ph type="title" sz="quarter"/>
          </p:nvPr>
        </p:nvSpPr>
        <p:spPr bwMode="auto">
          <a:xfrm>
            <a:off x="1435100" y="0"/>
            <a:ext cx="7499350" cy="6921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900" smtClean="0">
                <a:effectLst/>
              </a:rPr>
              <a:t>      </a:t>
            </a:r>
            <a:r>
              <a:rPr lang="ru-RU" sz="3900" b="1" i="1" smtClean="0">
                <a:solidFill>
                  <a:schemeClr val="tx1"/>
                </a:solidFill>
                <a:effectLst/>
                <a:latin typeface="Calibri" pitchFamily="34" charset="0"/>
              </a:rPr>
              <a:t>Ожидаемые результаты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1259632" y="980728"/>
          <a:ext cx="7560840" cy="5244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03648" y="188640"/>
          <a:ext cx="741682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259632" y="3501008"/>
          <a:ext cx="77048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07704" y="476672"/>
            <a:ext cx="3240360" cy="1008112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r>
              <a:rPr lang="ru-RU" dirty="0" smtClean="0"/>
              <a:t>еализации программы во внеурочной деятельности 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716016" y="1484784"/>
            <a:ext cx="1656184" cy="64807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</p:cNvCxnSpPr>
          <p:nvPr/>
        </p:nvCxnSpPr>
        <p:spPr>
          <a:xfrm rot="16200000" flipH="1">
            <a:off x="3041830" y="1970838"/>
            <a:ext cx="2304256" cy="13321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27" idx="0"/>
          </p:cNvCxnSpPr>
          <p:nvPr/>
        </p:nvCxnSpPr>
        <p:spPr>
          <a:xfrm rot="16200000" flipH="1">
            <a:off x="737574" y="3158970"/>
            <a:ext cx="3744416" cy="39604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932040" y="2204864"/>
            <a:ext cx="3456384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Учет принципа преемственности дополнительного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образования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47864" y="3789040"/>
            <a:ext cx="3744416" cy="1152128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Усиление вариативной составляющей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общего образования: английский язык, история, география,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литература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87624" y="5229200"/>
            <a:ext cx="3240360" cy="1008112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Наличие коммуникативной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и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</a:rPr>
              <a:t>социокультурной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 направленностей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>
          <a:xfrm>
            <a:off x="1331913" y="260350"/>
            <a:ext cx="7561262" cy="4905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900" b="1" i="1" dirty="0" err="1" smtClean="0">
                <a:effectLst/>
                <a:latin typeface="Calibri" panose="020F0502020204030204" pitchFamily="34" charset="0"/>
              </a:rPr>
              <a:t>СанПин</a:t>
            </a:r>
            <a:r>
              <a:rPr lang="ru-RU" sz="3900" b="1" i="1" dirty="0" smtClean="0">
                <a:effectLst/>
                <a:latin typeface="Calibri" panose="020F0502020204030204" pitchFamily="34" charset="0"/>
              </a:rPr>
              <a:t> условия </a:t>
            </a:r>
          </a:p>
        </p:txBody>
      </p:sp>
      <p:pic>
        <p:nvPicPr>
          <p:cNvPr id="22530" name="Picture 2" descr="http://www.ts-yug.ru/images/ivtm-7m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150" y="4056063"/>
            <a:ext cx="3484563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1149350" y="908050"/>
            <a:ext cx="7747000" cy="3529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Программа реализуется в соответствии с нормами и требованиями СанПиН 2.4.4.3172-14. 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Продолжительность занятий 45 минут, с перерывом между зянятиями 10 минут.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Наполняемость  группы- 10 человек.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Занятия проходят в кабинете 25 кв.м.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Влажность воздуха в кабинете 40-60%, уровень освещенности 400 лк .</a:t>
            </a:r>
            <a:endParaRPr lang="en-US" sz="240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latin typeface="Calibri" pitchFamily="34" charset="0"/>
              </a:rPr>
              <a:t>На занятии проводятся физкультминутки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1268</TotalTime>
  <Words>400</Words>
  <Application>Microsoft Office PowerPoint</Application>
  <PresentationFormat>Экран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«Путешествие по Великобритании»</vt:lpstr>
      <vt:lpstr>Слайд 2</vt:lpstr>
      <vt:lpstr>Слайд 3</vt:lpstr>
      <vt:lpstr>Слайд 4</vt:lpstr>
      <vt:lpstr>Слайд 5</vt:lpstr>
      <vt:lpstr>      Ожидаемые результаты</vt:lpstr>
      <vt:lpstr>Слайд 7</vt:lpstr>
      <vt:lpstr>Слайд 8</vt:lpstr>
      <vt:lpstr>СанПин условия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comesa</cp:lastModifiedBy>
  <cp:revision>55</cp:revision>
  <dcterms:created xsi:type="dcterms:W3CDTF">2015-05-03T06:27:15Z</dcterms:created>
  <dcterms:modified xsi:type="dcterms:W3CDTF">2015-05-11T17:58:10Z</dcterms:modified>
</cp:coreProperties>
</file>