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9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51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86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9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3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2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3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B208-63C4-4D5E-A3CC-CB1012464E58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7E39A0-565F-44EB-85B0-CD73E01E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8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507168" cy="17017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деятельность дошкольников в логике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789040"/>
            <a:ext cx="4968552" cy="258588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Бондаренко Екатерина Николаевна</a:t>
            </a:r>
          </a:p>
          <a:p>
            <a:pPr algn="r"/>
            <a:r>
              <a:rPr lang="en-US" dirty="0" smtClean="0"/>
              <a:t> </a:t>
            </a:r>
            <a:endParaRPr lang="ru-RU" dirty="0" smtClean="0"/>
          </a:p>
          <a:p>
            <a:pPr algn="r"/>
            <a:r>
              <a:rPr lang="ru-RU" dirty="0" smtClean="0"/>
              <a:t>МБУ детский сад №153 «Олеся»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774" y="1108475"/>
            <a:ext cx="7467600" cy="527720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79" y="2288913"/>
            <a:ext cx="2916324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9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60" y="20608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60849"/>
            <a:ext cx="3947995" cy="29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627" y="218620"/>
            <a:ext cx="753960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3200" dirty="0" smtClean="0"/>
              <a:t>Дайте же детям играть, пока игра их радует, влечет к себе и вместе с тем приносит пользу!»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Е.А. Покровский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7097216" cy="3621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90682"/>
            <a:ext cx="6480720" cy="43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48680"/>
            <a:ext cx="6912768" cy="590465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Игра – ведущий вид деятельности детей дошкольного возраста. Определение ведущего вида деятельности дано А.Н. Леонтьевым – деятельность , развитие которой обуславливает главные изменения в психических процессах и психологических особенностях личности на данной стадии развития.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6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640871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реализации игры: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7200800" cy="50405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 smtClean="0"/>
              <a:t>Установление содержательной связи между знаниями детей об окружающей действительности (содержание познавательной сферы) и их игрой;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Включение всех видов игр в педагогический процесс;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Своевременная организация развивающей предметно – пространственной среды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2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691680" y="188640"/>
            <a:ext cx="676652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0688"/>
            <a:ext cx="6478488" cy="575423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ФГОС во главу угла ставит индивидуальный подход к ребенку и игру, в которой происходит сохранение </a:t>
            </a:r>
            <a:r>
              <a:rPr lang="ru-RU" sz="3600" dirty="0" err="1" smtClean="0"/>
              <a:t>самоценности</a:t>
            </a:r>
            <a:r>
              <a:rPr lang="ru-RU" sz="3600" dirty="0" smtClean="0"/>
              <a:t> дошкольного детства. Факт повышения роли игры как ведущего вида деятельности и отведение ей главенствующего места.</a:t>
            </a:r>
          </a:p>
        </p:txBody>
      </p:sp>
    </p:spTree>
    <p:extLst>
      <p:ext uri="{BB962C8B-B14F-4D97-AF65-F5344CB8AC3E}">
        <p14:creationId xmlns:p14="http://schemas.microsoft.com/office/powerpoint/2010/main" val="2490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89199" cy="1280890"/>
          </a:xfrm>
        </p:spPr>
        <p:txBody>
          <a:bodyPr/>
          <a:lstStyle/>
          <a:p>
            <a:pPr algn="ctr"/>
            <a:r>
              <a:rPr lang="ru-RU" dirty="0" smtClean="0"/>
              <a:t>Проблемы игровой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772816"/>
            <a:ext cx="7850832" cy="5085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последние годы игра в детских садах стала носить прикладной, обучающий характер, постепенно утрачивая свою значимость как вид творческой </a:t>
            </a:r>
            <a:r>
              <a:rPr lang="ru-RU" dirty="0" smtClean="0"/>
              <a:t>деятельности </a:t>
            </a:r>
            <a:endParaRPr lang="ru-RU" dirty="0"/>
          </a:p>
          <a:p>
            <a:r>
              <a:rPr lang="ru-RU" dirty="0"/>
              <a:t>Б</a:t>
            </a:r>
            <a:r>
              <a:rPr lang="ru-RU" dirty="0" smtClean="0"/>
              <a:t>ольшинство </a:t>
            </a:r>
            <a:r>
              <a:rPr lang="ru-RU" dirty="0"/>
              <a:t>современных семей имеют по одному ребенку, что не способствует передаче игрового опыта от поколения к поколению – с одной стороны и развитию коммуникабельности дошкольника – с другой.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настоящее время практически исчезли игрушки, дающие простор детскому воображению. Строгое зонирование игрового пространства групповых комнат лишает ребенка свободного проявления творческих способностей.</a:t>
            </a:r>
          </a:p>
          <a:p>
            <a:r>
              <a:rPr lang="ru-RU" dirty="0"/>
              <a:t>Еще одной существенной причиной является неумение педагогов играть вместе с ребенком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Стремление </a:t>
            </a:r>
            <a:r>
              <a:rPr lang="ru-RU" dirty="0"/>
              <a:t>педагогов детских садов выполнить «социальный заказ» родителей. В результате больше времени уделяется обучению, а не самостоятельной творческой игре, которая проецирует дальнейшую успешность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7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игровой деятельности дошкольников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отвести играм достаточное время, </a:t>
            </a:r>
            <a:endParaRPr lang="ru-RU" sz="2800" dirty="0" smtClean="0"/>
          </a:p>
          <a:p>
            <a:r>
              <a:rPr lang="ru-RU" sz="2800" dirty="0" smtClean="0"/>
              <a:t>организовать </a:t>
            </a:r>
            <a:r>
              <a:rPr lang="ru-RU" sz="2800" dirty="0"/>
              <a:t>удобную спокойную обстановку, </a:t>
            </a:r>
            <a:endParaRPr lang="ru-RU" sz="2800" dirty="0" smtClean="0"/>
          </a:p>
          <a:p>
            <a:r>
              <a:rPr lang="ru-RU" sz="2800" dirty="0" smtClean="0"/>
              <a:t>подобрать </a:t>
            </a:r>
            <a:r>
              <a:rPr lang="ru-RU" sz="2800" dirty="0"/>
              <a:t>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125551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МЫ ИГРАЕМ:</a:t>
            </a:r>
            <a:br>
              <a:rPr lang="ru-RU" sz="2400" dirty="0" smtClean="0"/>
            </a:br>
            <a:r>
              <a:rPr lang="ru-RU" sz="2400" dirty="0" smtClean="0"/>
              <a:t>                       в сюжетно-ролевые игры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155868"/>
            <a:ext cx="3407436" cy="25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89724"/>
            <a:ext cx="3168572" cy="38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режиссерские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48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подвижные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Народные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06649" cy="45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301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Игровая деятельность дошкольников в логике ФГОС</vt:lpstr>
      <vt:lpstr>Презентация PowerPoint</vt:lpstr>
      <vt:lpstr>Факторы реализации игры:</vt:lpstr>
      <vt:lpstr>Презентация PowerPoint</vt:lpstr>
      <vt:lpstr>Проблемы игровой деятельности</vt:lpstr>
      <vt:lpstr>Условия игровой деятельности дошкольников</vt:lpstr>
      <vt:lpstr>МЫ ИГРАЕМ:                        в сюжетно-ролевые игры</vt:lpstr>
      <vt:lpstr>В режиссерские игры</vt:lpstr>
      <vt:lpstr>В подвижные игры </vt:lpstr>
      <vt:lpstr>Спортивные</vt:lpstr>
      <vt:lpstr>В дидактические игры</vt:lpstr>
      <vt:lpstr>«Дайте же детям играть, пока игра их радует, влечет к себе и вместе с тем приносит пользу!»                                            Е.А. Покровский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 дошкольников в логике ФГОС</dc:title>
  <dc:creator>Admin</dc:creator>
  <cp:lastModifiedBy>бондаренко екатерина</cp:lastModifiedBy>
  <cp:revision>16</cp:revision>
  <dcterms:created xsi:type="dcterms:W3CDTF">2014-09-02T10:05:07Z</dcterms:created>
  <dcterms:modified xsi:type="dcterms:W3CDTF">2014-10-25T13:39:37Z</dcterms:modified>
</cp:coreProperties>
</file>