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b0ff02c53a9cbb236fe7163dca6ac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816" y="146069"/>
            <a:ext cx="8635584" cy="648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Краски Тихого Дона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 года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Курс «</a:t>
            </a:r>
            <a:r>
              <a:rPr lang="ru-RU" dirty="0" err="1" smtClean="0">
                <a:solidFill>
                  <a:schemeClr val="tx1"/>
                </a:solidFill>
              </a:rPr>
              <a:t>Доноведение</a:t>
            </a:r>
            <a:r>
              <a:rPr lang="ru-RU" dirty="0" smtClean="0">
                <a:solidFill>
                  <a:schemeClr val="tx1"/>
                </a:solidFill>
              </a:rPr>
              <a:t>» 2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Автор: Зыбина Е.А.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СОШ №1 ст. </a:t>
            </a:r>
            <a:r>
              <a:rPr lang="ru-RU" dirty="0" err="1" smtClean="0">
                <a:solidFill>
                  <a:schemeClr val="tx1"/>
                </a:solidFill>
              </a:rPr>
              <a:t>Ольгинской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28933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04800"/>
            <a:ext cx="2129590" cy="1195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ysages-coloriages-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4825782" cy="51816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 descr="Пейзаж-озеро-док_4a0d84adb9ddd-p.gif"/>
          <p:cNvPicPr>
            <a:picLocks noChangeAspect="1"/>
          </p:cNvPicPr>
          <p:nvPr/>
        </p:nvPicPr>
        <p:blipFill>
          <a:blip r:embed="rId3" cstate="print"/>
          <a:srcRect r="8989"/>
          <a:stretch>
            <a:fillRect/>
          </a:stretch>
        </p:blipFill>
        <p:spPr>
          <a:xfrm>
            <a:off x="4343400" y="2362200"/>
            <a:ext cx="4629150" cy="42386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 descr="28933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57200"/>
            <a:ext cx="3215105" cy="18055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цвета весна?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look.com.ua-4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34281"/>
            <a:ext cx="85344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a12d5ff902fb73895ec3a30d7174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389819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8sphpyau8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3124200" cy="24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419417186989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28600"/>
            <a:ext cx="3548516" cy="244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5881011812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5814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a17f634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998" y="3048000"/>
            <a:ext cx="331233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4038600"/>
            <a:ext cx="3200400" cy="256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цвета лето?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anypics.ru-59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399"/>
            <a:ext cx="8839200" cy="542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62a861ddd6t-744x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444413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8cdfd269973d164b57e6d2e687c3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0"/>
            <a:ext cx="4274820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5379" y="3810000"/>
            <a:ext cx="3993821" cy="282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tep_da_st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685800"/>
            <a:ext cx="407561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цвета осень?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371a510b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363" y="1143000"/>
            <a:ext cx="7716455" cy="5715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" y="533400"/>
            <a:ext cx="408833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3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683978"/>
            <a:ext cx="4419600" cy="258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0806808_1323181294_0_3ff12_d7b80c7d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57200"/>
            <a:ext cx="4445000" cy="29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rticle1478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" y="3505200"/>
            <a:ext cx="4134995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цвета зима?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1299230523_winter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976394" cy="524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6031066_0_3705_e2aef8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34774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9230533_winter_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99" y="3352800"/>
            <a:ext cx="4559219" cy="304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df074c07dcb200d147c2e3ca4a7a8a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742" y="304800"/>
            <a:ext cx="405145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2d0611ed19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9800" y="3429000"/>
            <a:ext cx="42418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Краски Тихого Дона Времена года</vt:lpstr>
      <vt:lpstr>Какого цвета весна?</vt:lpstr>
      <vt:lpstr>Слайд 3</vt:lpstr>
      <vt:lpstr>Какого цвета лето?</vt:lpstr>
      <vt:lpstr>Слайд 5</vt:lpstr>
      <vt:lpstr>Какого цвета осень?</vt:lpstr>
      <vt:lpstr>Слайд 7</vt:lpstr>
      <vt:lpstr>Какого цвета зима?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 Тихого Дона Времена года</dc:title>
  <dc:creator>евросеть</dc:creator>
  <cp:lastModifiedBy>евросеть</cp:lastModifiedBy>
  <cp:revision>7</cp:revision>
  <dcterms:created xsi:type="dcterms:W3CDTF">2015-07-30T14:27:34Z</dcterms:created>
  <dcterms:modified xsi:type="dcterms:W3CDTF">2015-07-30T15:28:56Z</dcterms:modified>
</cp:coreProperties>
</file>