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1" r:id="rId5"/>
    <p:sldId id="262" r:id="rId6"/>
    <p:sldId id="258" r:id="rId7"/>
    <p:sldId id="259" r:id="rId8"/>
    <p:sldId id="260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08.08.2012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14313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Наши любимые мультипликационные герои.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000636"/>
            <a:ext cx="4500594" cy="142876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Презентацию подготовила: воспитатель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I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кв.категории МБДОУ д/с «Ягодка» А.Ф.Горелкина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Desktop\картинки для презентаций\Дисней\mult-pict.narod.ru74_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428892" cy="2194100"/>
          </a:xfrm>
          <a:prstGeom prst="rect">
            <a:avLst/>
          </a:prstGeom>
          <a:noFill/>
        </p:spPr>
      </p:pic>
      <p:pic>
        <p:nvPicPr>
          <p:cNvPr id="5" name="Picture 36" descr="MCj011651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009900"/>
            <a:ext cx="50720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для презентаций\detskie6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70" y="4143379"/>
            <a:ext cx="2432156" cy="2395673"/>
          </a:xfrm>
          <a:prstGeom prst="rect">
            <a:avLst/>
          </a:prstGeom>
          <a:noFill/>
        </p:spPr>
      </p:pic>
      <p:pic>
        <p:nvPicPr>
          <p:cNvPr id="1027" name="Picture 3" descr="C:\Users\User\Desktop\картинки для презентаций\6235747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00042"/>
            <a:ext cx="3425489" cy="4214842"/>
          </a:xfrm>
          <a:prstGeom prst="rect">
            <a:avLst/>
          </a:prstGeom>
          <a:noFill/>
        </p:spPr>
      </p:pic>
      <p:pic>
        <p:nvPicPr>
          <p:cNvPr id="1028" name="Picture 4" descr="C:\Users\User\Desktop\картинки для презентаций\45168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43314"/>
            <a:ext cx="2357454" cy="28575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3174" y="5072074"/>
            <a:ext cx="4000528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latin typeface="Bookman Old Style" pitchFamily="18" charset="0"/>
              </a:rPr>
              <a:t>До новых встреч!</a:t>
            </a:r>
            <a:endParaRPr lang="ru-RU" sz="2800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600079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Презентация предназначена для детей дошкольного возраста. Главными целями данной разработки являются: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1. Развитие речи, памяти, мышления.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2.  Воспитание положительного отношения к любимым героям.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ru-RU" sz="3100" smtClean="0">
                <a:solidFill>
                  <a:schemeClr val="accent5">
                    <a:lumMod val="75000"/>
                  </a:schemeClr>
                </a:solidFill>
              </a:rPr>
              <a:t>Обучение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</a:rPr>
              <a:t>составлению описательного рассказа о любимом мультипликационном герое.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6" descr="MCj011651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72074"/>
            <a:ext cx="50720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артинки для презентаций\Дисней\mult-pict.narod.ru16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3" y="3214686"/>
            <a:ext cx="2428892" cy="3193986"/>
          </a:xfrm>
          <a:prstGeom prst="rect">
            <a:avLst/>
          </a:prstGeom>
          <a:noFill/>
        </p:spPr>
      </p:pic>
      <p:pic>
        <p:nvPicPr>
          <p:cNvPr id="1028" name="Picture 4" descr="C:\Users\User\Desktop\картинки для презентаций\Дисней\mult-pict.narod.ru19_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2683458" cy="2643206"/>
          </a:xfrm>
          <a:prstGeom prst="rect">
            <a:avLst/>
          </a:prstGeom>
          <a:noFill/>
        </p:spPr>
      </p:pic>
      <p:pic>
        <p:nvPicPr>
          <p:cNvPr id="1029" name="Picture 5" descr="C:\Users\User\Desktop\картинки для презентаций\Дисней\mult-pict.narod.ru135_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143116"/>
            <a:ext cx="1928826" cy="2009194"/>
          </a:xfrm>
          <a:prstGeom prst="rect">
            <a:avLst/>
          </a:prstGeom>
          <a:noFill/>
        </p:spPr>
      </p:pic>
      <p:pic>
        <p:nvPicPr>
          <p:cNvPr id="1030" name="Picture 6" descr="C:\Users\User\Desktop\картинки для презентаций\Дисней\mult-pict.narod.ru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66"/>
            <a:ext cx="2214578" cy="2328173"/>
          </a:xfrm>
          <a:prstGeom prst="rect">
            <a:avLst/>
          </a:prstGeom>
          <a:noFill/>
        </p:spPr>
      </p:pic>
      <p:pic>
        <p:nvPicPr>
          <p:cNvPr id="1031" name="Picture 7" descr="C:\Users\User\Desktop\картинки для презентаций\Дисней\mult-pict.narod.ru123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566" y="4071942"/>
            <a:ext cx="2967425" cy="24110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и для презентаций\Дисней\mult-pict.narod.ru113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14554"/>
            <a:ext cx="2743200" cy="3067050"/>
          </a:xfrm>
          <a:prstGeom prst="rect">
            <a:avLst/>
          </a:prstGeom>
          <a:noFill/>
        </p:spPr>
      </p:pic>
      <p:pic>
        <p:nvPicPr>
          <p:cNvPr id="5123" name="Picture 3" descr="C:\Users\User\Desktop\картинки для презентаций\Дисней\mult-pict.narod.ru134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174" y="3000372"/>
            <a:ext cx="2309180" cy="3429024"/>
          </a:xfrm>
          <a:prstGeom prst="rect">
            <a:avLst/>
          </a:prstGeom>
          <a:noFill/>
        </p:spPr>
      </p:pic>
      <p:pic>
        <p:nvPicPr>
          <p:cNvPr id="5124" name="Picture 4" descr="C:\Users\User\Desktop\картинки для презентаций\Дисней\mult-pict.narod.ru132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2743200" cy="2057400"/>
          </a:xfrm>
          <a:prstGeom prst="rect">
            <a:avLst/>
          </a:prstGeom>
          <a:noFill/>
        </p:spPr>
      </p:pic>
      <p:pic>
        <p:nvPicPr>
          <p:cNvPr id="5125" name="Picture 5" descr="C:\Users\User\Desktop\картинки для презентаций\Дисней\mult-pict.narod.ru137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143248"/>
            <a:ext cx="2264690" cy="3260734"/>
          </a:xfrm>
          <a:prstGeom prst="rect">
            <a:avLst/>
          </a:prstGeom>
          <a:noFill/>
        </p:spPr>
      </p:pic>
      <p:pic>
        <p:nvPicPr>
          <p:cNvPr id="5126" name="Picture 6" descr="C:\Users\User\Desktop\картинки для презентаций\Дисней\mult-pict.narod.ru204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66"/>
            <a:ext cx="1643074" cy="25682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картинки для презентаций\Дисней\mult-pict.narod.ru18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14488"/>
            <a:ext cx="2000264" cy="2749503"/>
          </a:xfrm>
          <a:prstGeom prst="rect">
            <a:avLst/>
          </a:prstGeom>
          <a:noFill/>
        </p:spPr>
      </p:pic>
      <p:pic>
        <p:nvPicPr>
          <p:cNvPr id="6148" name="Picture 4" descr="C:\Users\User\Desktop\картинки для презентаций\Дисней\mult-pict.narod.ru205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643446"/>
            <a:ext cx="2857520" cy="1786565"/>
          </a:xfrm>
          <a:prstGeom prst="rect">
            <a:avLst/>
          </a:prstGeom>
          <a:noFill/>
        </p:spPr>
      </p:pic>
      <p:pic>
        <p:nvPicPr>
          <p:cNvPr id="6149" name="Picture 5" descr="C:\Users\User\Desktop\картинки для презентаций\Дисней\mult-pict.narod.ru157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8604"/>
            <a:ext cx="2398540" cy="2143140"/>
          </a:xfrm>
          <a:prstGeom prst="rect">
            <a:avLst/>
          </a:prstGeom>
          <a:noFill/>
        </p:spPr>
      </p:pic>
      <p:pic>
        <p:nvPicPr>
          <p:cNvPr id="6150" name="Picture 6" descr="C:\Users\User\Desktop\картинки для презентаций\Дисней\mult-pict.narod.ru148_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91815"/>
            <a:ext cx="3000396" cy="2285301"/>
          </a:xfrm>
          <a:prstGeom prst="rect">
            <a:avLst/>
          </a:prstGeom>
          <a:noFill/>
        </p:spPr>
      </p:pic>
      <p:pic>
        <p:nvPicPr>
          <p:cNvPr id="6151" name="Picture 7" descr="C:\Users\User\Desktop\картинки для презентаций\Дисней\mult-pict.narod.ru34_sma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66"/>
            <a:ext cx="2286016" cy="3002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 для презентаций\Дисней\mult-pict.narod.ru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3"/>
            <a:ext cx="2000264" cy="2716139"/>
          </a:xfrm>
          <a:prstGeom prst="rect">
            <a:avLst/>
          </a:prstGeom>
          <a:noFill/>
        </p:spPr>
      </p:pic>
      <p:pic>
        <p:nvPicPr>
          <p:cNvPr id="2051" name="Picture 3" descr="C:\Users\User\Desktop\картинки для презентаций\Дисней\mult-pict.narod.ru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2724138" cy="2786058"/>
          </a:xfrm>
          <a:prstGeom prst="rect">
            <a:avLst/>
          </a:prstGeom>
          <a:noFill/>
        </p:spPr>
      </p:pic>
      <p:pic>
        <p:nvPicPr>
          <p:cNvPr id="2052" name="Picture 4" descr="C:\Users\User\Desktop\картинки для презентаций\Дисней\mult-pict.narod.ru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571612"/>
            <a:ext cx="2448724" cy="3357586"/>
          </a:xfrm>
          <a:prstGeom prst="rect">
            <a:avLst/>
          </a:prstGeom>
          <a:noFill/>
        </p:spPr>
      </p:pic>
      <p:pic>
        <p:nvPicPr>
          <p:cNvPr id="2053" name="Picture 5" descr="C:\Users\User\Desktop\картинки для презентаций\Дисней\mult-pict.narod.ru177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357562"/>
            <a:ext cx="2500298" cy="3154566"/>
          </a:xfrm>
          <a:prstGeom prst="rect">
            <a:avLst/>
          </a:prstGeom>
          <a:noFill/>
        </p:spPr>
      </p:pic>
      <p:pic>
        <p:nvPicPr>
          <p:cNvPr id="2054" name="Picture 6" descr="C:\Users\User\Desktop\картинки для презентаций\Дисней\mult-pict.narod.ru174_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571876"/>
            <a:ext cx="2571768" cy="28853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и для презентаций\Дисней\mult-pict.narod.ru146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86124"/>
            <a:ext cx="2857520" cy="3057547"/>
          </a:xfrm>
          <a:prstGeom prst="rect">
            <a:avLst/>
          </a:prstGeom>
          <a:noFill/>
        </p:spPr>
      </p:pic>
      <p:pic>
        <p:nvPicPr>
          <p:cNvPr id="3075" name="Picture 3" descr="C:\Users\User\Desktop\картинки для презентаций\Дисней\mult-pict.narod.ru110_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714752"/>
            <a:ext cx="2571768" cy="2627489"/>
          </a:xfrm>
          <a:prstGeom prst="rect">
            <a:avLst/>
          </a:prstGeom>
          <a:noFill/>
        </p:spPr>
      </p:pic>
      <p:pic>
        <p:nvPicPr>
          <p:cNvPr id="3076" name="Picture 4" descr="C:\Users\User\Desktop\картинки для презентаций\Дисней\mult-pict.narod.ru188_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89"/>
            <a:ext cx="3071834" cy="4126498"/>
          </a:xfrm>
          <a:prstGeom prst="rect">
            <a:avLst/>
          </a:prstGeom>
          <a:noFill/>
        </p:spPr>
      </p:pic>
      <p:pic>
        <p:nvPicPr>
          <p:cNvPr id="3077" name="Picture 5" descr="C:\Users\User\Desktop\картинки для презентаций\Дисней\mult-pict.narod.ru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8604"/>
            <a:ext cx="2952026" cy="2921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артинки для презентаций\Дисней\mult-pict.narod.ru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57166"/>
            <a:ext cx="5072078" cy="3336300"/>
          </a:xfrm>
          <a:prstGeom prst="rect">
            <a:avLst/>
          </a:prstGeom>
          <a:noFill/>
        </p:spPr>
      </p:pic>
      <p:pic>
        <p:nvPicPr>
          <p:cNvPr id="4099" name="Picture 3" descr="C:\Users\User\Desktop\картинки для презентаций\Дисней\mult-pict.narod.ru43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3357554" cy="2562933"/>
          </a:xfrm>
          <a:prstGeom prst="rect">
            <a:avLst/>
          </a:prstGeom>
          <a:noFill/>
        </p:spPr>
      </p:pic>
      <p:pic>
        <p:nvPicPr>
          <p:cNvPr id="4100" name="Picture 4" descr="C:\Users\User\Desktop\картинки для презентаций\Дисней\mult-pict.narod.ru73_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357694"/>
            <a:ext cx="3857653" cy="20959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 для презентаций\39d7f3f37a4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7286676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Давайте жить дружно!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38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Наши любимые мультипликационные герои.</vt:lpstr>
      <vt:lpstr>Презентация предназначена для детей дошкольного возраста. Главными целями данной разработки являются: 1. Развитие речи, памяти, мышления. 2.  Воспитание положительного отношения к любимым героям. 3. Обучение составлению описательного рассказа о любимом мультипликационном герое.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2012-08-07T11:54:25Z</dcterms:created>
  <dcterms:modified xsi:type="dcterms:W3CDTF">2012-08-08T03:44:49Z</dcterms:modified>
</cp:coreProperties>
</file>