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60" r:id="rId5"/>
    <p:sldId id="268" r:id="rId6"/>
    <p:sldId id="266" r:id="rId7"/>
    <p:sldId id="273" r:id="rId8"/>
    <p:sldId id="274" r:id="rId9"/>
    <p:sldId id="261" r:id="rId10"/>
    <p:sldId id="262" r:id="rId11"/>
    <p:sldId id="263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0FF8-04EE-42BE-A7D7-546BFA3EF35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9EF8-9E9C-4C85-B356-7C5860BE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0FF8-04EE-42BE-A7D7-546BFA3EF35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9EF8-9E9C-4C85-B356-7C5860BE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0FF8-04EE-42BE-A7D7-546BFA3EF35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9EF8-9E9C-4C85-B356-7C5860BE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0FF8-04EE-42BE-A7D7-546BFA3EF35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9EF8-9E9C-4C85-B356-7C5860BE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0FF8-04EE-42BE-A7D7-546BFA3EF35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9EF8-9E9C-4C85-B356-7C5860BE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0FF8-04EE-42BE-A7D7-546BFA3EF35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9EF8-9E9C-4C85-B356-7C5860BE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0FF8-04EE-42BE-A7D7-546BFA3EF35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9EF8-9E9C-4C85-B356-7C5860BE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0FF8-04EE-42BE-A7D7-546BFA3EF35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9EF8-9E9C-4C85-B356-7C5860BE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0FF8-04EE-42BE-A7D7-546BFA3EF35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9EF8-9E9C-4C85-B356-7C5860BE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0FF8-04EE-42BE-A7D7-546BFA3EF35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9EF8-9E9C-4C85-B356-7C5860BE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0FF8-04EE-42BE-A7D7-546BFA3EF35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9EF8-9E9C-4C85-B356-7C5860BE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0FF8-04EE-42BE-A7D7-546BFA3EF35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69EF8-9E9C-4C85-B356-7C5860BE6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1.gif"/><Relationship Id="rId3" Type="http://schemas.openxmlformats.org/officeDocument/2006/relationships/image" Target="../media/image23.gif"/><Relationship Id="rId7" Type="http://schemas.openxmlformats.org/officeDocument/2006/relationships/image" Target="../media/image11.gif"/><Relationship Id="rId12" Type="http://schemas.openxmlformats.org/officeDocument/2006/relationships/image" Target="../media/image30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11" Type="http://schemas.openxmlformats.org/officeDocument/2006/relationships/image" Target="../media/image29.jpeg"/><Relationship Id="rId5" Type="http://schemas.openxmlformats.org/officeDocument/2006/relationships/image" Target="../media/image25.jpeg"/><Relationship Id="rId10" Type="http://schemas.openxmlformats.org/officeDocument/2006/relationships/image" Target="../media/image10.gif"/><Relationship Id="rId4" Type="http://schemas.openxmlformats.org/officeDocument/2006/relationships/image" Target="../media/image24.gif"/><Relationship Id="rId9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5886464" cy="20002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Minion Pro SmBd" pitchFamily="18" charset="0"/>
              </a:rPr>
              <a:t>Ты Кощею помоги – </a:t>
            </a:r>
            <a:br>
              <a:rPr lang="ru-RU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Minion Pro SmBd" pitchFamily="18" charset="0"/>
              </a:rPr>
            </a:br>
            <a:r>
              <a:rPr lang="ru-RU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Minion Pro SmBd" pitchFamily="18" charset="0"/>
              </a:rPr>
              <a:t>про огонь все расскажи!</a:t>
            </a:r>
            <a:endParaRPr lang="ru-RU" b="1" i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Minion Pro SmB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3429000"/>
            <a:ext cx="4286280" cy="1214446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Правила пожарной безопасности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1424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8350" y="214290"/>
            <a:ext cx="3295650" cy="4762500"/>
          </a:xfrm>
          <a:prstGeom prst="rect">
            <a:avLst/>
          </a:prstGeom>
        </p:spPr>
      </p:pic>
      <p:pic>
        <p:nvPicPr>
          <p:cNvPr id="8" name="Рисунок 7" descr="0_5352d_a371d79c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000240"/>
            <a:ext cx="3182625" cy="3182625"/>
          </a:xfrm>
          <a:prstGeom prst="rect">
            <a:avLst/>
          </a:prstGeom>
        </p:spPr>
      </p:pic>
      <p:pic>
        <p:nvPicPr>
          <p:cNvPr id="6" name="Содержимое 3" descr="d6811bddfe012bb8b631888ea442c1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00570"/>
            <a:ext cx="9143999" cy="221457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вьётся пламя, дым валит столбом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 «Ноль – один» мы наберём,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мы пожарных позовём!</a:t>
            </a:r>
          </a:p>
          <a:p>
            <a:endParaRPr lang="ru-RU" dirty="0"/>
          </a:p>
        </p:txBody>
      </p:sp>
      <p:pic>
        <p:nvPicPr>
          <p:cNvPr id="6" name="Рисунок 5" descr="1263016-0dbf91f35255d902b308fa9933eea47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857232"/>
            <a:ext cx="1160882" cy="1547842"/>
          </a:xfrm>
          <a:prstGeom prst="rect">
            <a:avLst/>
          </a:prstGeom>
        </p:spPr>
      </p:pic>
      <p:pic>
        <p:nvPicPr>
          <p:cNvPr id="7" name="Рисунок 6" descr="header-poj.png"/>
          <p:cNvPicPr>
            <a:picLocks noChangeAspect="1"/>
          </p:cNvPicPr>
          <p:nvPr/>
        </p:nvPicPr>
        <p:blipFill>
          <a:blip r:embed="rId3"/>
          <a:srcRect l="36111"/>
          <a:stretch>
            <a:fillRect/>
          </a:stretch>
        </p:blipFill>
        <p:spPr>
          <a:xfrm>
            <a:off x="2500298" y="2357430"/>
            <a:ext cx="5392777" cy="4251713"/>
          </a:xfrm>
          <a:prstGeom prst="rect">
            <a:avLst/>
          </a:prstGeom>
        </p:spPr>
      </p:pic>
      <p:pic>
        <p:nvPicPr>
          <p:cNvPr id="8" name="Рисунок 7" descr="1402751800_9-kopiya (1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14282" y="1357298"/>
            <a:ext cx="1892464" cy="250033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33_m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2571744"/>
            <a:ext cx="3810000" cy="3810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               </a:t>
            </a:r>
            <a:r>
              <a:rPr lang="ru-RU" b="1" dirty="0" smtClean="0">
                <a:latin typeface="a_AlbionicTitulCm" pitchFamily="34" charset="-52"/>
              </a:rPr>
              <a:t>  </a:t>
            </a:r>
          </a:p>
          <a:p>
            <a:pPr>
              <a:buNone/>
            </a:pPr>
            <a:r>
              <a:rPr lang="ru-RU" dirty="0" smtClean="0"/>
              <a:t>          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ru-RU" sz="4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Ребята помните о том,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      Что нельзя шутить с огнем!</a:t>
            </a:r>
          </a:p>
          <a:p>
            <a:endParaRPr lang="ru-RU" dirty="0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7" name="Рисунок 6" descr="41158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491834"/>
            <a:ext cx="4157669" cy="4366166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285852" y="500042"/>
            <a:ext cx="7429552" cy="2286016"/>
          </a:xfrm>
          <a:prstGeom prst="wedgeRoundRectCallout">
            <a:avLst>
              <a:gd name="adj1" fmla="val -40198"/>
              <a:gd name="adj2" fmla="val 908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5214938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43011" name="WordArt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7125"/>
            <a:ext cx="8716963" cy="4895850"/>
          </a:xfrm>
          <a:prstGeom prst="rect">
            <a:avLst/>
          </a:prstGeom>
          <a:noFill/>
        </p:spPr>
      </p:pic>
      <p:pic>
        <p:nvPicPr>
          <p:cNvPr id="4" name="Рисунок 3" descr="7_html_72f9ae4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14290"/>
            <a:ext cx="1743456" cy="262128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572428" cy="2368544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_AlbionicExp" pitchFamily="34" charset="-52"/>
              </a:rPr>
              <a:t>Если вдруг беда случится,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_AlbionicExp" pitchFamily="34" charset="-52"/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_AlbionicExp" pitchFamily="34" charset="-52"/>
              </a:rPr>
              <a:t>Где-то что-то загорится,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_AlbionicExp" pitchFamily="34" charset="-52"/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_AlbionicExp" pitchFamily="34" charset="-52"/>
              </a:rPr>
              <a:t>Там пожарный нужен срочно.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_AlbionicExp" pitchFamily="34" charset="-52"/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_AlbionicExp" pitchFamily="34" charset="-52"/>
              </a:rPr>
              <a:t>Он погасит, - это точно.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_AlbionicExp" pitchFamily="34" charset="-52"/>
            </a:endParaRPr>
          </a:p>
        </p:txBody>
      </p:sp>
      <p:pic>
        <p:nvPicPr>
          <p:cNvPr id="5" name="Рисунок 4" descr="760582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496"/>
            <a:ext cx="3993384" cy="3071834"/>
          </a:xfrm>
          <a:prstGeom prst="rect">
            <a:avLst/>
          </a:prstGeom>
        </p:spPr>
      </p:pic>
      <p:pic>
        <p:nvPicPr>
          <p:cNvPr id="6" name="Рисунок 5" descr="650870_html_2092b29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1785926"/>
            <a:ext cx="1898435" cy="3571900"/>
          </a:xfrm>
          <a:prstGeom prst="rect">
            <a:avLst/>
          </a:prstGeom>
        </p:spPr>
      </p:pic>
      <p:pic>
        <p:nvPicPr>
          <p:cNvPr id="7" name="Рисунок 6" descr="brandendhuis0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2714620"/>
            <a:ext cx="2857520" cy="2857520"/>
          </a:xfrm>
          <a:prstGeom prst="rect">
            <a:avLst/>
          </a:prstGeom>
        </p:spPr>
      </p:pic>
      <p:pic>
        <p:nvPicPr>
          <p:cNvPr id="4" name="Содержимое 3" descr="d6811bddfe012bb8b631888ea442c138.gi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4429132"/>
            <a:ext cx="9143999" cy="2286015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72518" cy="116205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_AvanteTckNr" pitchFamily="34" charset="-52"/>
              </a:rPr>
              <a:t>По какому номеру сообщают </a:t>
            </a:r>
            <a:b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_AvanteTckNr" pitchFamily="34" charset="-52"/>
              </a:rPr>
            </a:b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_AvanteTckNr" pitchFamily="34" charset="-52"/>
              </a:rPr>
              <a:t>о пожаре?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_AvanteTckNr" pitchFamily="34" charset="-52"/>
            </a:endParaRPr>
          </a:p>
        </p:txBody>
      </p:sp>
      <p:pic>
        <p:nvPicPr>
          <p:cNvPr id="4" name="Содержимое 3" descr="0f0c0a738879023bb19746e7c800722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2857496"/>
            <a:ext cx="2637263" cy="1596238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1185841" cy="92232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 03  </a:t>
            </a:r>
            <a:endParaRPr lang="ru-RU" sz="6000" b="1" dirty="0"/>
          </a:p>
        </p:txBody>
      </p:sp>
      <p:pic>
        <p:nvPicPr>
          <p:cNvPr id="5" name="Рисунок 4" descr="57669785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357562"/>
            <a:ext cx="2164563" cy="1443042"/>
          </a:xfrm>
          <a:prstGeom prst="rect">
            <a:avLst/>
          </a:prstGeom>
        </p:spPr>
      </p:pic>
      <p:pic>
        <p:nvPicPr>
          <p:cNvPr id="6" name="Рисунок 5" descr="2720615603029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000372"/>
            <a:ext cx="2257425" cy="3314700"/>
          </a:xfrm>
          <a:prstGeom prst="rect">
            <a:avLst/>
          </a:prstGeom>
        </p:spPr>
      </p:pic>
      <p:pic>
        <p:nvPicPr>
          <p:cNvPr id="7" name="Содержимое 3" descr="0f0c0a738879023bb19746e7c800722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357298"/>
            <a:ext cx="2596616" cy="1571636"/>
          </a:xfrm>
          <a:prstGeom prst="rect">
            <a:avLst/>
          </a:prstGeom>
        </p:spPr>
      </p:pic>
      <p:pic>
        <p:nvPicPr>
          <p:cNvPr id="8" name="Содержимое 3" descr="0f0c0a738879023bb19746e7c800722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214818"/>
            <a:ext cx="2596616" cy="15716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62648" y="1857364"/>
            <a:ext cx="1423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04</a:t>
            </a:r>
            <a:endParaRPr lang="ru-RU" sz="5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1785926"/>
            <a:ext cx="1066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02</a:t>
            </a:r>
            <a:endParaRPr lang="ru-RU" sz="6000" b="1" dirty="0"/>
          </a:p>
        </p:txBody>
      </p:sp>
      <p:pic>
        <p:nvPicPr>
          <p:cNvPr id="14" name="Рисунок 13" descr="38ab3711bb6a25228dcc4696f3433b1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2071678"/>
            <a:ext cx="928695" cy="1285884"/>
          </a:xfrm>
          <a:prstGeom prst="rect">
            <a:avLst/>
          </a:prstGeom>
        </p:spPr>
      </p:pic>
      <p:pic>
        <p:nvPicPr>
          <p:cNvPr id="15" name="Рисунок 14" descr="69750a621425046498a177f68ef5414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4786322"/>
            <a:ext cx="1714512" cy="1763969"/>
          </a:xfrm>
          <a:prstGeom prst="rect">
            <a:avLst/>
          </a:prstGeom>
        </p:spPr>
      </p:pic>
      <p:sp>
        <p:nvSpPr>
          <p:cNvPr id="16" name="Выноска-облако 15"/>
          <p:cNvSpPr/>
          <p:nvPr/>
        </p:nvSpPr>
        <p:spPr>
          <a:xfrm>
            <a:off x="500034" y="1285860"/>
            <a:ext cx="1285884" cy="1428760"/>
          </a:xfrm>
          <a:prstGeom prst="cloudCallout">
            <a:avLst>
              <a:gd name="adj1" fmla="val 38114"/>
              <a:gd name="adj2" fmla="val 636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>
            <a:off x="1857356" y="1000108"/>
            <a:ext cx="1428760" cy="1327028"/>
          </a:xfrm>
          <a:prstGeom prst="cloudCallout">
            <a:avLst>
              <a:gd name="adj1" fmla="val -22149"/>
              <a:gd name="adj2" fmla="val 127308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14480" y="1142984"/>
            <a:ext cx="15716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01</a:t>
            </a:r>
          </a:p>
          <a:p>
            <a:pPr algn="ctr"/>
            <a:endParaRPr lang="ru-RU" b="1" dirty="0"/>
          </a:p>
        </p:txBody>
      </p:sp>
      <p:sp>
        <p:nvSpPr>
          <p:cNvPr id="21" name="Выноска-облако 20"/>
          <p:cNvSpPr/>
          <p:nvPr/>
        </p:nvSpPr>
        <p:spPr>
          <a:xfrm>
            <a:off x="3214678" y="1714488"/>
            <a:ext cx="1214446" cy="1000132"/>
          </a:xfrm>
          <a:prstGeom prst="cloudCallout">
            <a:avLst>
              <a:gd name="adj1" fmla="val -95016"/>
              <a:gd name="adj2" fmla="val 9267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3955308-f52ae8ced8cf6dd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83290"/>
            <a:ext cx="6500858" cy="4862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_AlbionicNr" pitchFamily="34" charset="-52"/>
              </a:rPr>
              <a:t>Можно ли разжигать костер в лесу?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_AlbionicNr" pitchFamily="34" charset="-52"/>
            </a:endParaRPr>
          </a:p>
        </p:txBody>
      </p:sp>
      <p:pic>
        <p:nvPicPr>
          <p:cNvPr id="4" name="Содержимое 3" descr="bf22d1513de31e9fa22b8aaeed708dab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72132" y="4000504"/>
            <a:ext cx="542925" cy="1009650"/>
          </a:xfrm>
        </p:spPr>
      </p:pic>
      <p:pic>
        <p:nvPicPr>
          <p:cNvPr id="5" name="Содержимое 3" descr="bf22d1513de31e9fa22b8aaeed708da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571876"/>
            <a:ext cx="542925" cy="1009650"/>
          </a:xfrm>
          <a:prstGeom prst="rect">
            <a:avLst/>
          </a:prstGeom>
        </p:spPr>
      </p:pic>
      <p:pic>
        <p:nvPicPr>
          <p:cNvPr id="6" name="Содержимое 3" descr="bf22d1513de31e9fa22b8aaeed708da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214554"/>
            <a:ext cx="542925" cy="1009650"/>
          </a:xfrm>
          <a:prstGeom prst="rect">
            <a:avLst/>
          </a:prstGeom>
        </p:spPr>
      </p:pic>
      <p:pic>
        <p:nvPicPr>
          <p:cNvPr id="7" name="Содержимое 3" descr="bf22d1513de31e9fa22b8aaeed708da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643182"/>
            <a:ext cx="542925" cy="1009650"/>
          </a:xfrm>
          <a:prstGeom prst="rect">
            <a:avLst/>
          </a:prstGeom>
        </p:spPr>
      </p:pic>
      <p:pic>
        <p:nvPicPr>
          <p:cNvPr id="8" name="Содержимое 3" descr="bf22d1513de31e9fa22b8aaeed708da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643050"/>
            <a:ext cx="542925" cy="1009650"/>
          </a:xfrm>
          <a:prstGeom prst="rect">
            <a:avLst/>
          </a:prstGeom>
        </p:spPr>
      </p:pic>
      <p:pic>
        <p:nvPicPr>
          <p:cNvPr id="9" name="Содержимое 3" descr="bf22d1513de31e9fa22b8aaeed708da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2643182"/>
            <a:ext cx="542925" cy="1009650"/>
          </a:xfrm>
          <a:prstGeom prst="rect">
            <a:avLst/>
          </a:prstGeom>
        </p:spPr>
      </p:pic>
      <p:pic>
        <p:nvPicPr>
          <p:cNvPr id="10" name="Содержимое 3" descr="bf22d1513de31e9fa22b8aaeed708da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643314"/>
            <a:ext cx="542925" cy="1009650"/>
          </a:xfrm>
          <a:prstGeom prst="rect">
            <a:avLst/>
          </a:prstGeom>
        </p:spPr>
      </p:pic>
      <p:pic>
        <p:nvPicPr>
          <p:cNvPr id="11" name="Рисунок 10" descr="7d8de6263426d5c287a2b8d189bd60d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3571876"/>
            <a:ext cx="2857520" cy="2857520"/>
          </a:xfrm>
          <a:prstGeom prst="rect">
            <a:avLst/>
          </a:prstGeom>
        </p:spPr>
      </p:pic>
      <p:pic>
        <p:nvPicPr>
          <p:cNvPr id="13" name="Рисунок 12" descr="0_86ca9_f7fe8157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4000504"/>
            <a:ext cx="1575819" cy="2438405"/>
          </a:xfrm>
          <a:prstGeom prst="rect">
            <a:avLst/>
          </a:prstGeom>
        </p:spPr>
      </p:pic>
      <p:pic>
        <p:nvPicPr>
          <p:cNvPr id="16" name="Рисунок 15" descr="eae262428feb9ba2497663c7032e454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1785926"/>
            <a:ext cx="2451295" cy="2976572"/>
          </a:xfrm>
          <a:prstGeom prst="rect">
            <a:avLst/>
          </a:prstGeom>
        </p:spPr>
      </p:pic>
      <p:pic>
        <p:nvPicPr>
          <p:cNvPr id="17" name="Рисунок 16" descr="image01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4" y="1928802"/>
            <a:ext cx="1948860" cy="230029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955187-81a1b770d0d2237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71743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7901014" cy="2500331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ln>
                <a:solidFill>
                  <a:srgbClr val="FFFF00"/>
                </a:solidFill>
              </a:ln>
              <a:solidFill>
                <a:srgbClr val="00B0F0"/>
              </a:solidFill>
            </a:endParaRPr>
          </a:p>
          <a:p>
            <a:pPr algn="ctr"/>
            <a:r>
              <a:rPr lang="ru-RU" sz="58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</a:rPr>
              <a:t>Помните друзья -</a:t>
            </a:r>
          </a:p>
          <a:p>
            <a:pPr algn="ctr"/>
            <a:r>
              <a:rPr lang="ru-RU" sz="58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</a:rPr>
              <a:t>Разжигать костер в лесу одним нельзя!</a:t>
            </a:r>
            <a:endParaRPr lang="ru-RU" sz="5800" b="1" dirty="0">
              <a:ln>
                <a:solidFill>
                  <a:srgbClr val="FFFF0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7" name="Содержимое 6" descr="5746708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572008"/>
            <a:ext cx="2500330" cy="2135698"/>
          </a:xfrm>
          <a:prstGeom prst="rect">
            <a:avLst/>
          </a:prstGeom>
        </p:spPr>
      </p:pic>
      <p:pic>
        <p:nvPicPr>
          <p:cNvPr id="8" name="Рисунок 7" descr="58_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2786058"/>
            <a:ext cx="2095500" cy="1714500"/>
          </a:xfrm>
          <a:prstGeom prst="rect">
            <a:avLst/>
          </a:prstGeom>
        </p:spPr>
      </p:pic>
      <p:pic>
        <p:nvPicPr>
          <p:cNvPr id="9" name="Рисунок 8" descr="1968316040.5417128828937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143248"/>
            <a:ext cx="1766762" cy="207170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110153706_3365150_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643306" cy="3725866"/>
          </a:xfrm>
        </p:spPr>
        <p:txBody>
          <a:bodyPr/>
          <a:lstStyle/>
          <a:p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Перечислите опасные ситуации</a:t>
            </a:r>
            <a:endParaRPr lang="ru-RU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" name="Рисунок 9" descr="7336c79e3c600c55898bfedc65911f6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572008"/>
            <a:ext cx="6786610" cy="2285992"/>
          </a:xfrm>
          <a:prstGeom prst="rect">
            <a:avLst/>
          </a:prstGeom>
        </p:spPr>
      </p:pic>
      <p:pic>
        <p:nvPicPr>
          <p:cNvPr id="13" name="Рисунок 12" descr="7cf48162477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857496"/>
            <a:ext cx="1428760" cy="1739360"/>
          </a:xfrm>
          <a:prstGeom prst="rect">
            <a:avLst/>
          </a:prstGeom>
        </p:spPr>
      </p:pic>
      <p:pic>
        <p:nvPicPr>
          <p:cNvPr id="14" name="Рисунок 13" descr="i (4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1714488"/>
            <a:ext cx="2577483" cy="1571636"/>
          </a:xfrm>
          <a:prstGeom prst="rect">
            <a:avLst/>
          </a:prstGeom>
        </p:spPr>
      </p:pic>
      <p:pic>
        <p:nvPicPr>
          <p:cNvPr id="15" name="Рисунок 14" descr="d9b5dab5d50aad796e75bfd0e4f6d9c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1142984"/>
            <a:ext cx="1928826" cy="1928826"/>
          </a:xfrm>
          <a:prstGeom prst="rect">
            <a:avLst/>
          </a:prstGeom>
        </p:spPr>
      </p:pic>
      <p:pic>
        <p:nvPicPr>
          <p:cNvPr id="16" name="Рисунок 15" descr="69750a621425046498a177f68ef5414d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44" y="1500174"/>
            <a:ext cx="1285884" cy="1322976"/>
          </a:xfrm>
          <a:prstGeom prst="rect">
            <a:avLst/>
          </a:prstGeom>
        </p:spPr>
      </p:pic>
      <p:pic>
        <p:nvPicPr>
          <p:cNvPr id="20" name="Рисунок 19" descr="detia-755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8083" y="4357695"/>
            <a:ext cx="1607354" cy="2143139"/>
          </a:xfrm>
          <a:prstGeom prst="rect">
            <a:avLst/>
          </a:prstGeom>
        </p:spPr>
      </p:pic>
      <p:pic>
        <p:nvPicPr>
          <p:cNvPr id="21" name="Рисунок 20" descr="4976902_00000002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2000240"/>
            <a:ext cx="1143008" cy="1143008"/>
          </a:xfrm>
          <a:prstGeom prst="rect">
            <a:avLst/>
          </a:prstGeom>
        </p:spPr>
      </p:pic>
      <p:pic>
        <p:nvPicPr>
          <p:cNvPr id="18" name="Рисунок 17" descr="38ab3711bb6a25228dcc4696f3433b16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2033" y="1643050"/>
            <a:ext cx="678661" cy="1071570"/>
          </a:xfrm>
          <a:prstGeom prst="rect">
            <a:avLst/>
          </a:prstGeom>
        </p:spPr>
      </p:pic>
      <p:pic>
        <p:nvPicPr>
          <p:cNvPr id="17" name="Рисунок 16" descr="13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465156">
            <a:off x="7567356" y="525896"/>
            <a:ext cx="1690770" cy="1570000"/>
          </a:xfrm>
          <a:prstGeom prst="rect">
            <a:avLst/>
          </a:prstGeom>
        </p:spPr>
      </p:pic>
      <p:pic>
        <p:nvPicPr>
          <p:cNvPr id="12" name="Рисунок 11" descr="21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285728"/>
            <a:ext cx="2881306" cy="1632740"/>
          </a:xfrm>
          <a:prstGeom prst="rect">
            <a:avLst/>
          </a:prstGeom>
        </p:spPr>
      </p:pic>
      <p:pic>
        <p:nvPicPr>
          <p:cNvPr id="9" name="Содержимое 8" descr="2432968.gif"/>
          <p:cNvPicPr>
            <a:picLocks noGrp="1" noChangeAspect="1"/>
          </p:cNvPicPr>
          <p:nvPr>
            <p:ph idx="1"/>
          </p:nvPr>
        </p:nvPicPr>
        <p:blipFill>
          <a:blip r:embed="rId13"/>
          <a:stretch>
            <a:fillRect/>
          </a:stretch>
        </p:blipFill>
        <p:spPr>
          <a:xfrm>
            <a:off x="6858016" y="3429000"/>
            <a:ext cx="1000132" cy="928694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1143000"/>
          </a:xfrm>
        </p:spPr>
        <p:txBody>
          <a:bodyPr>
            <a:prstTxWarp prst="textWave4">
              <a:avLst/>
            </a:prstTxWarp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ankGothic RUSS" pitchFamily="34" charset="0"/>
              </a:rPr>
              <a:t>Можно ли детям брать спички?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BankGothic RUSS" pitchFamily="34" charset="0"/>
            </a:endParaRPr>
          </a:p>
        </p:txBody>
      </p:sp>
      <p:pic>
        <p:nvPicPr>
          <p:cNvPr id="4" name="Содержимое 3" descr="ma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571744"/>
            <a:ext cx="2004241" cy="1714512"/>
          </a:xfrm>
        </p:spPr>
      </p:pic>
      <p:pic>
        <p:nvPicPr>
          <p:cNvPr id="6" name="Рисунок 5" descr="f980ed218777540c563a1648fc0d293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3786190"/>
            <a:ext cx="2187789" cy="2500330"/>
          </a:xfrm>
          <a:prstGeom prst="rect">
            <a:avLst/>
          </a:prstGeom>
        </p:spPr>
      </p:pic>
      <p:pic>
        <p:nvPicPr>
          <p:cNvPr id="7" name="Рисунок 6" descr="151710315e6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2571744"/>
            <a:ext cx="3333750" cy="3333750"/>
          </a:xfrm>
          <a:prstGeom prst="rect">
            <a:avLst/>
          </a:prstGeom>
        </p:spPr>
      </p:pic>
      <p:pic>
        <p:nvPicPr>
          <p:cNvPr id="9" name="Рисунок 8" descr="89bb5e17eae35045167b7a96b6578a6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2571744"/>
            <a:ext cx="2143140" cy="2618887"/>
          </a:xfrm>
          <a:prstGeom prst="rect">
            <a:avLst/>
          </a:prstGeom>
        </p:spPr>
      </p:pic>
      <p:pic>
        <p:nvPicPr>
          <p:cNvPr id="10" name="Рисунок 9" descr="97380242_5111852_0_6fcb3_d601a429_X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214290"/>
            <a:ext cx="2059923" cy="2874669"/>
          </a:xfrm>
          <a:prstGeom prst="rect">
            <a:avLst/>
          </a:prstGeom>
        </p:spPr>
      </p:pic>
      <p:pic>
        <p:nvPicPr>
          <p:cNvPr id="11" name="Рисунок 10" descr="s733073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928802"/>
            <a:ext cx="2342522" cy="397669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младшие сестрички зажигают дома спички,</a:t>
            </a:r>
          </a:p>
          <a:p>
            <a:pPr algn="ctr">
              <a:buNone/>
            </a:pPr>
            <a:r>
              <a:rPr lang="ru-RU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ты должен предпринять? Сразу спички те отнять.</a:t>
            </a:r>
          </a:p>
          <a:p>
            <a:endParaRPr lang="ru-RU" dirty="0"/>
          </a:p>
        </p:txBody>
      </p:sp>
      <p:pic>
        <p:nvPicPr>
          <p:cNvPr id="4" name="Рисунок 3" descr="news_06112012_367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000504"/>
            <a:ext cx="3974096" cy="2572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99707_html_50b3ced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429000"/>
            <a:ext cx="2555748" cy="3090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153706_3365150_f.gif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928825"/>
          </a:xfrm>
        </p:spPr>
        <p:txBody>
          <a:bodyPr>
            <a:prstTxWarp prst="textInflateTop">
              <a:avLst/>
            </a:prstTxWarp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_AlbionicExp" pitchFamily="34" charset="-52"/>
              </a:rPr>
              <a:t>Что нужно делать когда увидели пожар?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_AlbionicExp" pitchFamily="34" charset="-52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brandendhuis01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00352"/>
            <a:ext cx="3857648" cy="3857648"/>
          </a:xfrm>
          <a:prstGeom prst="rect">
            <a:avLst/>
          </a:prstGeom>
        </p:spPr>
      </p:pic>
      <p:pic>
        <p:nvPicPr>
          <p:cNvPr id="8" name="Рисунок 7" descr="391367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071810"/>
            <a:ext cx="2314238" cy="292895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78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Ты Кощею помоги –  про огонь все расскажи!</vt:lpstr>
      <vt:lpstr>Если вдруг беда случится, Где-то что-то загорится, Там пожарный нужен срочно. Он погасит, - это точно.</vt:lpstr>
      <vt:lpstr>По какому номеру сообщают  о пожаре?</vt:lpstr>
      <vt:lpstr>Можно ли разжигать костер в лесу?</vt:lpstr>
      <vt:lpstr>Слайд 5</vt:lpstr>
      <vt:lpstr>Перечислите опасные ситуации</vt:lpstr>
      <vt:lpstr>Можно ли детям брать спички?</vt:lpstr>
      <vt:lpstr>Слайд 8</vt:lpstr>
      <vt:lpstr>Что нужно делать когда увидели пожар?</vt:lpstr>
      <vt:lpstr>Слайд 10</vt:lpstr>
      <vt:lpstr>Слайд 11</vt:lpstr>
      <vt:lpstr>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</dc:title>
  <dc:creator>admin</dc:creator>
  <cp:lastModifiedBy>admin</cp:lastModifiedBy>
  <cp:revision>34</cp:revision>
  <dcterms:created xsi:type="dcterms:W3CDTF">2014-08-10T15:55:32Z</dcterms:created>
  <dcterms:modified xsi:type="dcterms:W3CDTF">2014-10-30T16:18:31Z</dcterms:modified>
</cp:coreProperties>
</file>