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рисунка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2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Образец текста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23.07.15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Предлоги места</a:t>
            </a:r>
            <a:br>
              <a:rPr lang="ru-RU" sz="2000" dirty="0" smtClean="0"/>
            </a:br>
            <a:r>
              <a:rPr lang="en-US" sz="2000" dirty="0" smtClean="0"/>
              <a:t>(prepositions of place)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Яковлева Я.Г.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52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553" y="747516"/>
            <a:ext cx="87393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Слова </a:t>
            </a:r>
            <a:r>
              <a:rPr lang="en-US" sz="2000" b="1" dirty="0" smtClean="0">
                <a:solidFill>
                  <a:srgbClr val="000090"/>
                </a:solidFill>
              </a:rPr>
              <a:t>on, in, next to, behind, under</a:t>
            </a:r>
            <a:r>
              <a:rPr lang="ru-RU" sz="2000" b="1" dirty="0" smtClean="0">
                <a:solidFill>
                  <a:srgbClr val="000090"/>
                </a:solidFill>
              </a:rPr>
              <a:t> </a:t>
            </a:r>
            <a:r>
              <a:rPr lang="ru-RU" sz="2000" b="1" dirty="0" smtClean="0"/>
              <a:t>предлоги места.</a:t>
            </a:r>
            <a:r>
              <a:rPr lang="en-US" sz="2000" b="1" dirty="0" smtClean="0"/>
              <a:t> 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Они указывают где находиться предмет.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862" y="2148086"/>
            <a:ext cx="8487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o</a:t>
            </a:r>
            <a:r>
              <a:rPr lang="en-US" sz="3600" b="1" dirty="0" smtClean="0">
                <a:solidFill>
                  <a:srgbClr val="FF0000"/>
                </a:solidFill>
              </a:rPr>
              <a:t>n - </a:t>
            </a:r>
            <a:r>
              <a:rPr lang="ru-RU" sz="3600" b="1" dirty="0" smtClean="0">
                <a:solidFill>
                  <a:srgbClr val="FF0000"/>
                </a:solidFill>
              </a:rPr>
              <a:t>н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 in - </a:t>
            </a:r>
            <a:r>
              <a:rPr lang="ru-RU" sz="3600" b="1" dirty="0" smtClean="0">
                <a:solidFill>
                  <a:srgbClr val="FF0000"/>
                </a:solidFill>
              </a:rPr>
              <a:t>в  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under –</a:t>
            </a:r>
            <a:r>
              <a:rPr lang="ru-RU" sz="3600" b="1" dirty="0" smtClean="0">
                <a:solidFill>
                  <a:srgbClr val="FF0000"/>
                </a:solidFill>
              </a:rPr>
              <a:t> под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n</a:t>
            </a:r>
            <a:r>
              <a:rPr lang="en-US" sz="3600" b="1" dirty="0" smtClean="0">
                <a:solidFill>
                  <a:srgbClr val="FF0000"/>
                </a:solidFill>
              </a:rPr>
              <a:t>ext to -</a:t>
            </a:r>
            <a:r>
              <a:rPr lang="ru-RU" sz="3600" b="1" dirty="0" smtClean="0">
                <a:solidFill>
                  <a:srgbClr val="FF0000"/>
                </a:solidFill>
              </a:rPr>
              <a:t>рядом, около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behind</a:t>
            </a:r>
            <a:r>
              <a:rPr lang="ru-RU" sz="3600" b="1" dirty="0">
                <a:solidFill>
                  <a:srgbClr val="FF0000"/>
                </a:solidFill>
              </a:rPr>
              <a:t> - за, сзади 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965" y="5397960"/>
            <a:ext cx="75988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Предлоги места часто используются с оборотами </a:t>
            </a:r>
            <a:r>
              <a:rPr lang="en-US" sz="2400" b="1" u="sng" dirty="0">
                <a:solidFill>
                  <a:srgbClr val="660066"/>
                </a:solidFill>
              </a:rPr>
              <a:t>T</a:t>
            </a:r>
            <a:r>
              <a:rPr lang="en-US" sz="2400" b="1" u="sng" dirty="0" smtClean="0">
                <a:solidFill>
                  <a:srgbClr val="660066"/>
                </a:solidFill>
              </a:rPr>
              <a:t>here is / There are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178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673" y="823652"/>
            <a:ext cx="4737377" cy="37832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9093" y="5052730"/>
            <a:ext cx="7252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There is a cat …  the bag.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8118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164" y="555362"/>
            <a:ext cx="5120910" cy="34300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652" y="4931140"/>
            <a:ext cx="7704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660066"/>
                </a:solidFill>
              </a:rPr>
              <a:t>There are dogs … the sofa.</a:t>
            </a:r>
            <a:endParaRPr lang="ru-RU" sz="4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6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932" y="710452"/>
            <a:ext cx="5053352" cy="3693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2536" y="5133790"/>
            <a:ext cx="7175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6600"/>
                </a:solidFill>
              </a:rPr>
              <a:t>There is a mouse … to the cat.</a:t>
            </a:r>
            <a:endParaRPr lang="ru-RU" sz="4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815" y="737472"/>
            <a:ext cx="4823655" cy="30993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0064" y="4783085"/>
            <a:ext cx="86034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There are flowers … the table.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There is a doll … the table.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37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599" y="515072"/>
            <a:ext cx="5273073" cy="33124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8898" y="4584484"/>
            <a:ext cx="75343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Describe the picture using </a:t>
            </a:r>
          </a:p>
          <a:p>
            <a:pPr algn="ctr"/>
            <a:r>
              <a:rPr lang="en-US" sz="4000" b="1" dirty="0" smtClean="0"/>
              <a:t>the prepositions of place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36481467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имущество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Преимущество.thmx</Template>
  <TotalTime>95</TotalTime>
  <Words>104</Words>
  <Application>Microsoft Macintosh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Преимущество</vt:lpstr>
      <vt:lpstr>Предлоги места (prepositions of place)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Предлоги места (prepositions of place)</dc:title>
  <dc:creator>Александр Яковлев</dc:creator>
  <cp:lastModifiedBy>Александр Яковлев</cp:lastModifiedBy>
  <cp:revision>7</cp:revision>
  <dcterms:created xsi:type="dcterms:W3CDTF">2015-07-23T09:51:41Z</dcterms:created>
  <dcterms:modified xsi:type="dcterms:W3CDTF">2015-07-23T19:20:15Z</dcterms:modified>
</cp:coreProperties>
</file>