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07A"/>
    <a:srgbClr val="FFFF71"/>
    <a:srgbClr val="B64A80"/>
    <a:srgbClr val="8F0B73"/>
    <a:srgbClr val="FFFF99"/>
    <a:srgbClr val="BF3587"/>
    <a:srgbClr val="79296A"/>
    <a:srgbClr val="C24456"/>
    <a:srgbClr val="303FFC"/>
    <a:srgbClr val="C304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484784"/>
            <a:ext cx="70514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 </a:t>
            </a:r>
          </a:p>
          <a:p>
            <a:pPr algn="ctr"/>
            <a:r>
              <a:rPr lang="ru-RU" sz="6000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МИНУТКА.</a:t>
            </a:r>
            <a:endParaRPr lang="ru-RU" sz="6000" b="1" cap="all" spc="200" dirty="0">
              <a:ln w="6350">
                <a:noFill/>
              </a:ln>
              <a:gradFill>
                <a:gsLst>
                  <a:gs pos="17000">
                    <a:srgbClr val="C304C8"/>
                  </a:gs>
                  <a:gs pos="28000">
                    <a:srgbClr val="2E507A"/>
                  </a:gs>
                  <a:gs pos="42000">
                    <a:srgbClr val="1A8D48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72000">
                    <a:srgbClr val="8F0B73"/>
                  </a:gs>
                  <a:gs pos="83000">
                    <a:srgbClr val="B64A80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5733256"/>
            <a:ext cx="5117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Воспитатель: Л.Б.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Баранцева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76672"/>
            <a:ext cx="5760640" cy="59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Видим</a:t>
            </a:r>
            <a:r>
              <a:rPr lang="ru-RU" sz="2400" b="1" i="1" dirty="0" smtClean="0">
                <a:solidFill>
                  <a:srgbClr val="7030A0"/>
                </a:solidFill>
              </a:rPr>
              <a:t>, скачут по опушке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Две весёлые лягушки,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Прыг-скок, прыг-скок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Прыгать с пятки на носок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На болоте две подружки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Две зелёные лягушки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Утром рано умывались,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Полотенцем растирались,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Ножками топали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Ручками хлопали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Вправо, влево наклонялись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И обратно возвращались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Вот здоровья в чём секрет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Всем друзьям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физкультпривет</a:t>
            </a:r>
            <a:r>
              <a:rPr lang="ru-RU" sz="2400" b="1" i="1" dirty="0" smtClean="0">
                <a:solidFill>
                  <a:srgbClr val="7030A0"/>
                </a:solidFill>
              </a:rPr>
              <a:t>!!!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Виктория\Desktop\37904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1711477" cy="1656184"/>
          </a:xfrm>
          <a:prstGeom prst="rect">
            <a:avLst/>
          </a:prstGeom>
          <a:noFill/>
        </p:spPr>
      </p:pic>
      <p:pic>
        <p:nvPicPr>
          <p:cNvPr id="1028" name="Picture 4" descr="C:\Users\Виктория\Desktop\60da36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0648"/>
            <a:ext cx="1839665" cy="1839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22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051720" y="548680"/>
            <a:ext cx="6120680" cy="57606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Маленькие птички,</a:t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>Птички-невелички,</a:t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>По лесу летают,</a:t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>Песни распевают, (машем руками, как крылышками)</a:t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>Буйный ветер налетел, (руки вверх, раскачиваемся из стороны в сторону)</a:t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>Птичек унести хотел.</a:t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>Птички спрятались в дупло (приседаем на корточки, закрываем голову руками)</a:t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</a:rPr>
            </a:br>
            <a:r>
              <a:rPr lang="ru-RU" sz="3400" b="1" i="1" dirty="0" smtClean="0">
                <a:solidFill>
                  <a:srgbClr val="7030A0"/>
                </a:solidFill>
              </a:rPr>
              <a:t>Там не тронет их никто.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Виктория\Desktop\3464b42dc9232a4abbe5fd18875282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1800200" cy="1800200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76205059_large_0_507bb_42e3cf4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01768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1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848872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   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Все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движения разминки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повторяем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без запинки!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Эй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! Попрыгали на месте.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Эх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! Руками машем вместе.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Эхе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– </a:t>
            </a:r>
            <a:r>
              <a:rPr lang="ru-RU" sz="2400" b="1" i="1" kern="0" dirty="0" err="1" smtClean="0">
                <a:solidFill>
                  <a:srgbClr val="7030A0"/>
                </a:solidFill>
              </a:rPr>
              <a:t>хе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! Прогнули спинки,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Посмотрели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на ботинки.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Эге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– </a:t>
            </a:r>
            <a:r>
              <a:rPr lang="ru-RU" sz="2400" b="1" i="1" kern="0" dirty="0" err="1" smtClean="0">
                <a:solidFill>
                  <a:srgbClr val="7030A0"/>
                </a:solidFill>
              </a:rPr>
              <a:t>ге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! Нагнулись ниже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Наклонились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к полу ближе.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Повертись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на месте ловко.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В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этом нам нужна сноровка.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Что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, понравилось, дружок?</a:t>
            </a:r>
            <a:br>
              <a:rPr lang="ru-RU" sz="2400" b="1" i="1" kern="0" dirty="0" smtClean="0">
                <a:solidFill>
                  <a:srgbClr val="7030A0"/>
                </a:solidFill>
              </a:rPr>
            </a:br>
            <a:r>
              <a:rPr lang="ru-RU" sz="2400" b="1" i="1" kern="0" dirty="0" smtClean="0">
                <a:solidFill>
                  <a:srgbClr val="7030A0"/>
                </a:solidFill>
              </a:rPr>
              <a:t>Завтра </a:t>
            </a:r>
            <a:r>
              <a:rPr lang="ru-RU" sz="2400" b="1" i="1" kern="0" dirty="0" smtClean="0">
                <a:solidFill>
                  <a:srgbClr val="7030A0"/>
                </a:solidFill>
              </a:rPr>
              <a:t>будет вновь урок!</a:t>
            </a:r>
            <a:endParaRPr lang="ru-RU" sz="2400" b="1" i="1" kern="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Виктория\Desktop\107129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40968"/>
            <a:ext cx="2536825" cy="253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7283152" cy="57214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Звери </a:t>
            </a:r>
            <a:r>
              <a:rPr lang="ru-RU" sz="2000" b="1" i="1" dirty="0" smtClean="0">
                <a:solidFill>
                  <a:srgbClr val="7030A0"/>
                </a:solidFill>
              </a:rPr>
              <a:t>шли на водопой.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За мамой-лосихой топал лосёнок, (Идут громко топая)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За мамой-лисицей крался лисенок, (Крадутся на носочках)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За мамой-ежихой катился ежонок, (Приседают, медленно двигаются вперед)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За мамой-медведицей шел медвежонок, (Идут вперевалку)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За мамою-белкой скакали бельчата, (Скачут вприсядку.)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За мамой-зайчихой – косые зайчата, (Скачут на прямых ногах)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Волчица вела за собою волчат, (Идут на четвереньках)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Все мамы и дети напиться хотят. (Лицом в круг, делают движения языком – "лакают”)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Виктория\Desktop\107241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3702" cy="1417256"/>
          </a:xfrm>
          <a:prstGeom prst="rect">
            <a:avLst/>
          </a:prstGeom>
          <a:noFill/>
        </p:spPr>
      </p:pic>
      <p:pic>
        <p:nvPicPr>
          <p:cNvPr id="4099" name="Picture 3" descr="C:\Users\Виктория\Desktop\21921_html_m5f7e5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1224136" cy="1261996"/>
          </a:xfrm>
          <a:prstGeom prst="rect">
            <a:avLst/>
          </a:prstGeom>
          <a:noFill/>
        </p:spPr>
      </p:pic>
      <p:pic>
        <p:nvPicPr>
          <p:cNvPr id="4100" name="Picture 4" descr="C:\Users\Виктория\Desktop\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013176"/>
            <a:ext cx="1008112" cy="125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931224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Ходит по двору индюк (шаги на месте)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Среди </a:t>
            </a:r>
            <a:r>
              <a:rPr lang="ru-RU" sz="2000" b="1" i="1" dirty="0" smtClean="0">
                <a:solidFill>
                  <a:srgbClr val="7030A0"/>
                </a:solidFill>
              </a:rPr>
              <a:t>уток и подруг.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Вдруг </a:t>
            </a:r>
            <a:r>
              <a:rPr lang="ru-RU" sz="2000" b="1" i="1" dirty="0" smtClean="0">
                <a:solidFill>
                  <a:srgbClr val="7030A0"/>
                </a:solidFill>
              </a:rPr>
              <a:t>увидел он грача (остановиться, удивленно посмотреть вниз)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Рассердился </a:t>
            </a:r>
            <a:r>
              <a:rPr lang="ru-RU" sz="2000" b="1" i="1" dirty="0" smtClean="0">
                <a:solidFill>
                  <a:srgbClr val="7030A0"/>
                </a:solidFill>
              </a:rPr>
              <a:t>сгоряча.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Сгоряча </a:t>
            </a:r>
            <a:r>
              <a:rPr lang="ru-RU" sz="2000" b="1" i="1" dirty="0" smtClean="0">
                <a:solidFill>
                  <a:srgbClr val="7030A0"/>
                </a:solidFill>
              </a:rPr>
              <a:t>затопал (потопать ногами)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Крыльями </a:t>
            </a:r>
            <a:r>
              <a:rPr lang="ru-RU" sz="2000" b="1" i="1" dirty="0" smtClean="0">
                <a:solidFill>
                  <a:srgbClr val="7030A0"/>
                </a:solidFill>
              </a:rPr>
              <a:t>захлопал (руками, словно крыльям, похлопать себя по бокам)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Весь </a:t>
            </a:r>
            <a:r>
              <a:rPr lang="ru-RU" sz="2000" b="1" i="1" dirty="0" smtClean="0">
                <a:solidFill>
                  <a:srgbClr val="7030A0"/>
                </a:solidFill>
              </a:rPr>
              <a:t>раздулся, словно шар (руки на поясе)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Или </a:t>
            </a:r>
            <a:r>
              <a:rPr lang="ru-RU" sz="2000" b="1" i="1" dirty="0" smtClean="0">
                <a:solidFill>
                  <a:srgbClr val="7030A0"/>
                </a:solidFill>
              </a:rPr>
              <a:t>медный самовар (сцепить округленные руки перед грудью)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Затряс </a:t>
            </a:r>
            <a:r>
              <a:rPr lang="ru-RU" sz="2000" b="1" i="1" dirty="0" smtClean="0">
                <a:solidFill>
                  <a:srgbClr val="7030A0"/>
                </a:solidFill>
              </a:rPr>
              <a:t>бородою (помотать головой, приговаривая «бала –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бала</a:t>
            </a:r>
            <a:r>
              <a:rPr lang="ru-RU" sz="2000" b="1" i="1" dirty="0" smtClean="0">
                <a:solidFill>
                  <a:srgbClr val="7030A0"/>
                </a:solidFill>
              </a:rPr>
              <a:t> –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бала</a:t>
            </a:r>
            <a:r>
              <a:rPr lang="ru-RU" sz="2000" b="1" i="1" dirty="0" smtClean="0">
                <a:solidFill>
                  <a:srgbClr val="7030A0"/>
                </a:solidFill>
              </a:rPr>
              <a:t>», как индюк</a:t>
            </a:r>
            <a:r>
              <a:rPr lang="ru-RU" sz="2000" b="1" i="1" dirty="0" smtClean="0">
                <a:solidFill>
                  <a:srgbClr val="7030A0"/>
                </a:solidFill>
              </a:rPr>
              <a:t>)</a:t>
            </a: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Понесся стрелою. Бег на месте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Виктория\Desktop\b9f57244a73c590a144ce113ba3c1a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2425403" cy="2425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764704"/>
            <a:ext cx="6203032" cy="56494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800" b="1" i="1" dirty="0" smtClean="0">
                <a:solidFill>
                  <a:srgbClr val="7030A0"/>
                </a:solidFill>
              </a:rPr>
              <a:t>Мы </a:t>
            </a:r>
            <a:r>
              <a:rPr lang="ru-RU" sz="3800" b="1" i="1" dirty="0" smtClean="0">
                <a:solidFill>
                  <a:srgbClr val="7030A0"/>
                </a:solidFill>
              </a:rPr>
              <a:t>листики осенние,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На ветках мы сидим.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Дунул ветер – полетели.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Мы летели, мы летели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И на землю тихо сели.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Ветер снова набежал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И листочки все поднял.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Закружились, полетели</a:t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/>
            </a:r>
            <a:br>
              <a:rPr lang="ru-RU" sz="3800" b="1" i="1" dirty="0" smtClean="0">
                <a:solidFill>
                  <a:srgbClr val="7030A0"/>
                </a:solidFill>
              </a:rPr>
            </a:br>
            <a:r>
              <a:rPr lang="ru-RU" sz="3800" b="1" i="1" dirty="0" smtClean="0">
                <a:solidFill>
                  <a:srgbClr val="7030A0"/>
                </a:solidFill>
              </a:rPr>
              <a:t>И на землю снова сели</a:t>
            </a:r>
            <a:endParaRPr lang="ru-RU" sz="3800" b="1" i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Users\Виктория\Desktop\99221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1797076" cy="1274787"/>
          </a:xfrm>
          <a:prstGeom prst="rect">
            <a:avLst/>
          </a:prstGeom>
          <a:noFill/>
        </p:spPr>
      </p:pic>
      <p:pic>
        <p:nvPicPr>
          <p:cNvPr id="6148" name="Picture 4" descr="C:\Users\Виктория\Desktop\webmaster-LeafList_Plants_full_2251_1025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173419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548680"/>
            <a:ext cx="5915000" cy="55774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Руки </a:t>
            </a:r>
            <a:r>
              <a:rPr lang="ru-RU" b="1" i="1" dirty="0" smtClean="0">
                <a:solidFill>
                  <a:srgbClr val="7030A0"/>
                </a:solidFill>
              </a:rPr>
              <a:t>к солнцу поднимаю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 вдыхаю, и вдыхаю.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Ну, а руки опускаю,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Воздух тихо выдыхаю.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Это очень хорошо.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Что сегодня дождик шел!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(поднимаем ручки через стороны вверх,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делая вдох через нос.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Через стороны опускают руки и тихо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произносят на выдохе: «Ф – Ф – Ф»)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Виктория\Desktop\105822693_0_9addd_409687d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0728"/>
            <a:ext cx="2690887" cy="2001804"/>
          </a:xfrm>
          <a:prstGeom prst="rect">
            <a:avLst/>
          </a:prstGeom>
          <a:noFill/>
        </p:spPr>
      </p:pic>
      <p:pic>
        <p:nvPicPr>
          <p:cNvPr id="7171" name="Picture 3" descr="C:\Users\Виктория\Desktop\54407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199888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Виктория</cp:lastModifiedBy>
  <cp:revision>26</cp:revision>
  <dcterms:created xsi:type="dcterms:W3CDTF">2015-02-22T20:56:18Z</dcterms:created>
  <dcterms:modified xsi:type="dcterms:W3CDTF">2015-07-11T12:48:57Z</dcterms:modified>
</cp:coreProperties>
</file>