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9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706/28257045.5ec/0_6f5cf_5329c14_XL.png" TargetMode="External"/><Relationship Id="rId7" Type="http://schemas.openxmlformats.org/officeDocument/2006/relationships/hyperlink" Target="http://s3.uploads.ru/5o8gm.png" TargetMode="External"/><Relationship Id="rId2" Type="http://schemas.openxmlformats.org/officeDocument/2006/relationships/hyperlink" Target="http://img-fotki.yandex.ru/get/6202/28257045.955/0_82f38_c3c8d96f_XL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g-fotki.yandex.ru/get/4703/66124276.3c/0_69b95_7caac33a_L.png" TargetMode="External"/><Relationship Id="rId5" Type="http://schemas.openxmlformats.org/officeDocument/2006/relationships/hyperlink" Target="http://www.gasi.archives21.ru/pics/baneri/%D0%E0%E4%E8%20%E6%E8%E7%ED%E8%20%ED%E0%20%E7%E5%EC%EB%E5/CD_kalend/images/%C2%EE%F1%EF%EE%EC%E8%ED%E0%ED%E8%E50.jpg" TargetMode="External"/><Relationship Id="rId4" Type="http://schemas.openxmlformats.org/officeDocument/2006/relationships/hyperlink" Target="http://24.media.tumblr.com/tumblr_lce2h9bo3s1qc05pbo1_50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99992" y="4365104"/>
            <a:ext cx="3764324" cy="172819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Л. Н. Андреев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836712"/>
            <a:ext cx="6912768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Чтобы идти вперёд,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чаще оглядывайтесь назад иначе забудете откуда вы вышли и куда вам нужно идти. 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Найди исторические ошибки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692696"/>
            <a:ext cx="8208912" cy="616530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Сегодня на уроке мы говорили о Великой Отечественно войне. Она началась в 1812 году. На нашу страну напали  французские войска под предводительством Кутузова. Главнокомандующим русскими войсками был назначен молодой талантливый полководец Михаил Илларионович Бонапарт. Главное сражение в этой войне состоялось  в деревне Бородино. Чтобы сохранить русскую армию, было принято решение оставить город Петербург. Армия французов не чувствовала себя в нём победителем, к  тому же вскоре в городе начались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600" b="1" dirty="0" smtClean="0"/>
              <a:t> </a:t>
            </a:r>
            <a:r>
              <a:rPr lang="ru-RU" sz="2600" b="1" dirty="0" smtClean="0"/>
              <a:t>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пожары. Наполеон спешно, по разорённым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600" b="1" dirty="0" smtClean="0"/>
              <a:t> </a:t>
            </a:r>
            <a:r>
              <a:rPr lang="ru-RU" sz="2600" b="1" dirty="0" smtClean="0"/>
              <a:t>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дорогам покидал Россию. Россия ценой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600" b="1" noProof="0" dirty="0" smtClean="0"/>
              <a:t>          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неисчислимых бед, разрушений и потерь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600" b="1" dirty="0" smtClean="0"/>
              <a:t> </a:t>
            </a:r>
            <a:r>
              <a:rPr lang="ru-RU" sz="2600" b="1" dirty="0" smtClean="0"/>
              <a:t>           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завершила свой победоносный поход в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600" b="1" dirty="0" smtClean="0"/>
              <a:t> </a:t>
            </a:r>
            <a:r>
              <a:rPr lang="ru-RU" sz="2600" b="1" dirty="0" smtClean="0"/>
              <a:t>            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Лондоне.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Домашнее задание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Picture 2" descr="http://planetaznaniy.astrel.ru/pk/Data/95420/ob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1697682" cy="2206987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Стр.73-76,читать,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отвечать на вопросы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979712" y="3717032"/>
            <a:ext cx="792088" cy="720080"/>
            <a:chOff x="1331640" y="2780928"/>
            <a:chExt cx="936104" cy="864096"/>
          </a:xfrm>
        </p:grpSpPr>
        <p:sp>
          <p:nvSpPr>
            <p:cNvPr id="7" name="Овал 6"/>
            <p:cNvSpPr/>
            <p:nvPr/>
          </p:nvSpPr>
          <p:spPr>
            <a:xfrm>
              <a:off x="1331640" y="2780928"/>
              <a:ext cx="864096" cy="86409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7-конечная звезда 7"/>
            <p:cNvSpPr/>
            <p:nvPr/>
          </p:nvSpPr>
          <p:spPr>
            <a:xfrm>
              <a:off x="1331640" y="2780928"/>
              <a:ext cx="936104" cy="864096"/>
            </a:xfrm>
            <a:prstGeom prst="star7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Улыбающееся лицо 8"/>
            <p:cNvSpPr/>
            <p:nvPr/>
          </p:nvSpPr>
          <p:spPr>
            <a:xfrm>
              <a:off x="1547664" y="2996952"/>
              <a:ext cx="504056" cy="504056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131840" y="3501008"/>
            <a:ext cx="4968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Хочу узнать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encyclopedia</a:t>
            </a:r>
            <a:r>
              <a:rPr lang="ru-RU" sz="3200" dirty="0" smtClean="0"/>
              <a:t>.</a:t>
            </a:r>
            <a:r>
              <a:rPr lang="en-US" sz="3200" dirty="0" smtClean="0"/>
              <a:t>mil/</a:t>
            </a:r>
            <a:r>
              <a:rPr lang="en-US" sz="3200" dirty="0" err="1" smtClean="0"/>
              <a:t>ru</a:t>
            </a:r>
            <a:endParaRPr lang="ru-RU" sz="3200" dirty="0" smtClean="0"/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5" y="908720"/>
            <a:ext cx="806489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Arial" pitchFamily="34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сточник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шаблона: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4664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24744"/>
            <a:ext cx="770485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hlinkClick r:id="rId2"/>
              </a:rPr>
              <a:t>http://img-fotki.yandex.ru/get/6202/28257045.955/0_82f38_c3c8d96f_XL.png</a:t>
            </a:r>
            <a:r>
              <a:rPr lang="ru-RU" dirty="0" smtClean="0"/>
              <a:t>  </a:t>
            </a:r>
            <a:r>
              <a:rPr lang="ru-RU" sz="2400" i="1" dirty="0" smtClean="0"/>
              <a:t>свиток</a:t>
            </a:r>
          </a:p>
          <a:p>
            <a:pPr algn="ctr"/>
            <a:endParaRPr lang="ru-RU" sz="800" dirty="0" smtClean="0"/>
          </a:p>
          <a:p>
            <a:pPr lvl="0" algn="ctr"/>
            <a:r>
              <a:rPr lang="ru-RU" u="sng" dirty="0" smtClean="0">
                <a:hlinkClick r:id="rId3"/>
              </a:rPr>
              <a:t>http://img-fotki.yandex.ru/get/4706/28257045.5ec/0_6f5cf_5329c14_XL.png</a:t>
            </a:r>
            <a:r>
              <a:rPr lang="ru-RU" u="sng" dirty="0" smtClean="0"/>
              <a:t> </a:t>
            </a:r>
          </a:p>
          <a:p>
            <a:pPr algn="ctr"/>
            <a:r>
              <a:rPr lang="ru-RU" sz="2400" i="1" dirty="0" smtClean="0"/>
              <a:t>фон</a:t>
            </a:r>
          </a:p>
          <a:p>
            <a:pPr algn="ctr"/>
            <a:endParaRPr lang="ru-RU" sz="700" dirty="0" smtClean="0"/>
          </a:p>
          <a:p>
            <a:pPr algn="ctr"/>
            <a:r>
              <a:rPr lang="ru-RU" u="sng" dirty="0" smtClean="0">
                <a:hlinkClick r:id="rId4"/>
              </a:rPr>
              <a:t>http://24.media.tumblr.com/tumblr_lce2h9bo3s1qc05pbo1_500.jpg </a:t>
            </a:r>
            <a:endParaRPr lang="ru-RU" u="sng" dirty="0" smtClean="0"/>
          </a:p>
          <a:p>
            <a:pPr algn="ctr"/>
            <a:r>
              <a:rPr lang="ru-RU" sz="2400" i="1" dirty="0" smtClean="0"/>
              <a:t>чернильница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en-US" sz="1400" u="sng" dirty="0" smtClean="0">
                <a:hlinkClick r:id="rId5"/>
              </a:rPr>
              <a:t>http</a:t>
            </a:r>
            <a:r>
              <a:rPr lang="ru-RU" sz="1400" u="sng" dirty="0" smtClean="0">
                <a:hlinkClick r:id="rId5"/>
              </a:rPr>
              <a:t>://</a:t>
            </a:r>
            <a:r>
              <a:rPr lang="en-US" sz="1400" u="sng" dirty="0" smtClean="0">
                <a:hlinkClick r:id="rId5"/>
              </a:rPr>
              <a:t>www</a:t>
            </a:r>
            <a:r>
              <a:rPr lang="ru-RU" sz="1400" u="sng" dirty="0" smtClean="0">
                <a:hlinkClick r:id="rId5"/>
              </a:rPr>
              <a:t>.</a:t>
            </a:r>
            <a:r>
              <a:rPr lang="en-US" sz="1400" u="sng" dirty="0" err="1" smtClean="0">
                <a:hlinkClick r:id="rId5"/>
              </a:rPr>
              <a:t>gasi</a:t>
            </a:r>
            <a:r>
              <a:rPr lang="ru-RU" sz="1400" u="sng" dirty="0" smtClean="0">
                <a:hlinkClick r:id="rId5"/>
              </a:rPr>
              <a:t>.</a:t>
            </a:r>
            <a:r>
              <a:rPr lang="en-US" sz="1400" u="sng" dirty="0" smtClean="0">
                <a:hlinkClick r:id="rId5"/>
              </a:rPr>
              <a:t>archives</a:t>
            </a:r>
            <a:r>
              <a:rPr lang="ru-RU" sz="1400" u="sng" dirty="0" smtClean="0">
                <a:hlinkClick r:id="rId5"/>
              </a:rPr>
              <a:t>21.</a:t>
            </a:r>
            <a:r>
              <a:rPr lang="en-US" sz="1400" u="sng" dirty="0" err="1" smtClean="0">
                <a:hlinkClick r:id="rId5"/>
              </a:rPr>
              <a:t>ru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err="1" smtClean="0">
                <a:hlinkClick r:id="rId5"/>
              </a:rPr>
              <a:t>pics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err="1" smtClean="0">
                <a:hlinkClick r:id="rId5"/>
              </a:rPr>
              <a:t>baneri</a:t>
            </a:r>
            <a:r>
              <a:rPr lang="ru-RU" sz="1400" u="sng" dirty="0" smtClean="0">
                <a:hlinkClick r:id="rId5"/>
              </a:rPr>
              <a:t>/%</a:t>
            </a:r>
            <a:r>
              <a:rPr lang="en-US" sz="1400" u="sng" dirty="0" smtClean="0">
                <a:hlinkClick r:id="rId5"/>
              </a:rPr>
              <a:t>D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4%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8%20%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6%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7%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8%20%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0%20%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7%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5%</a:t>
            </a:r>
            <a:r>
              <a:rPr lang="en-US" sz="1400" u="sng" dirty="0" smtClean="0">
                <a:hlinkClick r:id="rId5"/>
              </a:rPr>
              <a:t>EC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EB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5/</a:t>
            </a:r>
            <a:r>
              <a:rPr lang="en-US" sz="1400" u="sng" dirty="0" smtClean="0">
                <a:hlinkClick r:id="rId5"/>
              </a:rPr>
              <a:t>CD</a:t>
            </a:r>
            <a:r>
              <a:rPr lang="ru-RU" sz="1400" u="sng" dirty="0" smtClean="0">
                <a:hlinkClick r:id="rId5"/>
              </a:rPr>
              <a:t>_</a:t>
            </a:r>
            <a:r>
              <a:rPr lang="en-US" sz="1400" u="sng" dirty="0" err="1" smtClean="0">
                <a:hlinkClick r:id="rId5"/>
              </a:rPr>
              <a:t>kalend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smtClean="0">
                <a:hlinkClick r:id="rId5"/>
              </a:rPr>
              <a:t>images</a:t>
            </a:r>
            <a:r>
              <a:rPr lang="ru-RU" sz="1400" u="sng" dirty="0" smtClean="0">
                <a:hlinkClick r:id="rId5"/>
              </a:rPr>
              <a:t>/%</a:t>
            </a:r>
            <a:r>
              <a:rPr lang="en-US" sz="1400" u="sng" dirty="0" smtClean="0">
                <a:hlinkClick r:id="rId5"/>
              </a:rPr>
              <a:t>C</a:t>
            </a:r>
            <a:r>
              <a:rPr lang="ru-RU" sz="1400" u="sng" dirty="0" smtClean="0">
                <a:hlinkClick r:id="rId5"/>
              </a:rPr>
              <a:t>2%</a:t>
            </a:r>
            <a:r>
              <a:rPr lang="en-US" sz="1400" u="sng" dirty="0" smtClean="0">
                <a:hlinkClick r:id="rId5"/>
              </a:rPr>
              <a:t>EE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F</a:t>
            </a:r>
            <a:r>
              <a:rPr lang="ru-RU" sz="1400" u="sng" dirty="0" smtClean="0">
                <a:hlinkClick r:id="rId5"/>
              </a:rPr>
              <a:t>1%</a:t>
            </a:r>
            <a:r>
              <a:rPr lang="en-US" sz="1400" u="sng" dirty="0" smtClean="0">
                <a:hlinkClick r:id="rId5"/>
              </a:rPr>
              <a:t>EF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EE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EC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50.</a:t>
            </a:r>
            <a:r>
              <a:rPr lang="en-US" sz="1400" u="sng" dirty="0" smtClean="0">
                <a:hlinkClick r:id="rId5"/>
              </a:rPr>
              <a:t>jpg </a:t>
            </a:r>
            <a:endParaRPr lang="ru-RU" sz="1400" u="sng" dirty="0" smtClean="0"/>
          </a:p>
          <a:p>
            <a:pPr algn="ctr"/>
            <a:r>
              <a:rPr lang="ru-RU" sz="2400" i="1" dirty="0" smtClean="0"/>
              <a:t>перо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dirty="0" smtClean="0">
                <a:hlinkClick r:id="rId6"/>
              </a:rPr>
              <a:t>http://img-fotki.yandex.ru/get/4703/66124276.3c/0_69b95_7caac33a_L.png</a:t>
            </a:r>
            <a:r>
              <a:rPr lang="ru-RU" dirty="0" smtClean="0"/>
              <a:t>  </a:t>
            </a:r>
            <a:r>
              <a:rPr lang="ru-RU" sz="2400" i="1" dirty="0" smtClean="0"/>
              <a:t>книга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u="sng" dirty="0" smtClean="0">
                <a:hlinkClick r:id="rId7"/>
              </a:rPr>
              <a:t>http://s3.uploads.ru/5o8gm.png</a:t>
            </a:r>
            <a:endParaRPr lang="ru-RU" u="sng" dirty="0" smtClean="0"/>
          </a:p>
          <a:p>
            <a:pPr algn="ctr"/>
            <a:r>
              <a:rPr lang="ru-RU" sz="2400" i="1" dirty="0" smtClean="0"/>
              <a:t>рамка</a:t>
            </a:r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274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Найди исторические ошибки</vt:lpstr>
      <vt:lpstr>Домашнее задание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13</cp:revision>
  <dcterms:created xsi:type="dcterms:W3CDTF">2013-07-29T17:42:42Z</dcterms:created>
  <dcterms:modified xsi:type="dcterms:W3CDTF">2015-07-15T12:45:30Z</dcterms:modified>
</cp:coreProperties>
</file>