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55AAE6A-B6B0-4C67-8A1E-9E910735517B}" type="datetimeFigureOut">
              <a:rPr lang="ru-RU" smtClean="0"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41BFD7B-2B6E-4FA2-A85C-621BE0BC438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2705330" cy="27527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3857628"/>
            <a:ext cx="7000892" cy="1643074"/>
          </a:xfrm>
        </p:spPr>
        <p:txBody>
          <a:bodyPr>
            <a:normAutofit/>
          </a:bodyPr>
          <a:lstStyle/>
          <a:p>
            <a:r>
              <a:rPr lang="ru-RU" sz="3000" b="1" i="1" dirty="0" err="1" smtClean="0"/>
              <a:t>Остапченко</a:t>
            </a:r>
            <a:r>
              <a:rPr lang="ru-RU" sz="3000" b="1" i="1" dirty="0" smtClean="0"/>
              <a:t> Ольга Владимировна</a:t>
            </a:r>
          </a:p>
          <a:p>
            <a:endParaRPr lang="ru-RU" sz="3000" b="1" i="1" dirty="0" smtClean="0"/>
          </a:p>
          <a:p>
            <a:r>
              <a:rPr lang="ru-RU" sz="1900" b="1" i="1" dirty="0" smtClean="0"/>
              <a:t>Воспитатель первой квалификационной категории </a:t>
            </a:r>
          </a:p>
          <a:p>
            <a:endParaRPr lang="ru-RU" sz="3000" b="1" i="1" dirty="0" smtClean="0"/>
          </a:p>
        </p:txBody>
      </p:sp>
      <p:pic>
        <p:nvPicPr>
          <p:cNvPr id="4" name="Рисунок 3" descr="портрет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500043"/>
            <a:ext cx="2714644" cy="2786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Мои достижения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Благодарственное письмо  Администрации БДОУ города Омска «Детский сад 336 </a:t>
            </a:r>
            <a:r>
              <a:rPr lang="ru-RU" sz="1400" b="1" dirty="0" smtClean="0"/>
              <a:t>за активное и творческое участие в смотре-конкурсе на лучшее оформление группы  к Новому 2013 году</a:t>
            </a:r>
          </a:p>
          <a:p>
            <a:r>
              <a:rPr lang="ru-RU" sz="1400" b="1" dirty="0" smtClean="0"/>
              <a:t>Почетная грамота Администрации </a:t>
            </a:r>
            <a:r>
              <a:rPr lang="ru-RU" sz="1400" b="1" dirty="0" smtClean="0"/>
              <a:t>БДОУ города Омска «Детский сад 336 за  </a:t>
            </a:r>
            <a:r>
              <a:rPr lang="ru-RU" sz="1400" b="1" dirty="0" smtClean="0"/>
              <a:t> 3 место в смотре –конкурсе на лучшую подготовку группы к новому учебному 2014-2015 гг. 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1 место в смотре-конкурсе «Мини-флора 2014»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1 место в смотре-конкурсе </a:t>
            </a:r>
            <a:r>
              <a:rPr lang="ru-RU" sz="1400" b="1" dirty="0" smtClean="0"/>
              <a:t> экологических стенгазет </a:t>
            </a:r>
            <a:endParaRPr lang="ru-RU" sz="1400" b="1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Воспитатель БДОУ</a:t>
            </a:r>
            <a:br>
              <a:rPr lang="ru-RU" sz="2800" dirty="0" smtClean="0"/>
            </a:br>
            <a:r>
              <a:rPr lang="ru-RU" sz="2800" dirty="0" smtClean="0"/>
              <a:t>  города Омска «Детский сад 336»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1993 году окончила </a:t>
            </a:r>
            <a:r>
              <a:rPr lang="ru-RU" dirty="0" err="1" smtClean="0"/>
              <a:t>Тарское</a:t>
            </a:r>
            <a:r>
              <a:rPr lang="ru-RU" dirty="0" smtClean="0"/>
              <a:t> педагогическое училище по специальности воспитатель  дошкольных учреждений</a:t>
            </a:r>
          </a:p>
          <a:p>
            <a:r>
              <a:rPr lang="ru-RU" dirty="0" smtClean="0"/>
              <a:t>2014 году окончила </a:t>
            </a:r>
            <a:r>
              <a:rPr lang="ru-RU" dirty="0" err="1" smtClean="0"/>
              <a:t>ОмГПУ</a:t>
            </a:r>
            <a:r>
              <a:rPr lang="ru-RU" dirty="0" smtClean="0"/>
              <a:t>  бакалавр педагогики , специальность педагогика</a:t>
            </a:r>
          </a:p>
          <a:p>
            <a:r>
              <a:rPr lang="ru-RU" dirty="0" smtClean="0"/>
              <a:t>Педагогический стаж 11 лет</a:t>
            </a:r>
          </a:p>
          <a:p>
            <a:r>
              <a:rPr lang="ru-RU" dirty="0" smtClean="0"/>
              <a:t>Стаж работы в данном учреждении 11 лет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Взаимодействие с родителями, рисование ладошками «Птица мира» в рамках проекта «День мира»</a:t>
            </a:r>
            <a:endParaRPr lang="ru-RU" sz="2000" dirty="0"/>
          </a:p>
        </p:txBody>
      </p:sp>
      <p:pic>
        <p:nvPicPr>
          <p:cNvPr id="4" name="Содержимое 3" descr="IMG_26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Методическая тема «Развитие творческих способностей по средствам нетрадиционных  техник </a:t>
            </a:r>
            <a:r>
              <a:rPr lang="ru-RU" sz="2000" dirty="0" err="1" smtClean="0"/>
              <a:t>изодеятельности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4" name="Содержимое 3" descr="IMG_26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Развитие эстетических чувств детей, художественного восприятия, образных представлений, воображения, художественно-творческих способностей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Создание </a:t>
            </a:r>
            <a:r>
              <a:rPr lang="ru-RU" dirty="0" smtClean="0"/>
              <a:t>в группе условий для творческой </a:t>
            </a:r>
            <a:r>
              <a:rPr lang="ru-RU" dirty="0" err="1" smtClean="0"/>
              <a:t>изодеятельности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Раскрытие творческого потенциала через нетрадиционные приемы рисования.</a:t>
            </a:r>
          </a:p>
          <a:p>
            <a:r>
              <a:rPr lang="ru-RU" dirty="0" smtClean="0"/>
              <a:t>Налаживание </a:t>
            </a:r>
            <a:r>
              <a:rPr lang="ru-RU" dirty="0" err="1" smtClean="0"/>
              <a:t>межличностностного</a:t>
            </a:r>
            <a:r>
              <a:rPr lang="ru-RU" dirty="0" smtClean="0"/>
              <a:t> общения в процессе изобразительной деятельности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ожидаемый	 результат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Положительная динамика </a:t>
            </a:r>
            <a:r>
              <a:rPr lang="ru-RU" dirty="0" smtClean="0"/>
              <a:t>развития личности ребенка, его воображения, способности к изобразительному искусству и в сохранении интереса к занятиям.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Достигнутые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Мои воспитанники знакомы с различными видами нетрадиционных техник </a:t>
            </a:r>
            <a:r>
              <a:rPr lang="ru-RU" dirty="0" err="1" smtClean="0"/>
              <a:t>изодеятельности</a:t>
            </a:r>
            <a:r>
              <a:rPr lang="ru-RU" dirty="0" smtClean="0"/>
              <a:t>: </a:t>
            </a:r>
            <a:r>
              <a:rPr lang="ru-RU" dirty="0" err="1" smtClean="0"/>
              <a:t>бумагопластика</a:t>
            </a:r>
            <a:r>
              <a:rPr lang="ru-RU" dirty="0" smtClean="0"/>
              <a:t>, </a:t>
            </a:r>
            <a:r>
              <a:rPr lang="ru-RU" dirty="0" err="1" smtClean="0"/>
              <a:t>пластилинография</a:t>
            </a:r>
            <a:r>
              <a:rPr lang="ru-RU" dirty="0" smtClean="0"/>
              <a:t>, рисование пальчиками, ладошками, ватными палочками, рисование песком, солью, крупами.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Родители совместно с детьми активно участвуют в творческих конкурсах и выставках.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Мои достижения</a:t>
            </a: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Благодарность Администрации МОУ ДОУ Детский сад 336 за творческий подход к оформлению прогулочного участка для детей «Лето-2011»</a:t>
            </a:r>
          </a:p>
          <a:p>
            <a:r>
              <a:rPr lang="ru-RU" sz="1400" b="1" dirty="0" smtClean="0"/>
              <a:t>Грамота Администрации МОУ ДОУ Детский сад 336 1 место в конкурсе стенгазет «Лучше папы в мире нет»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2 место в конкурсе стенгазет «Вот оно какое наше лето»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2 место в конкурсе </a:t>
            </a:r>
            <a:r>
              <a:rPr lang="ru-RU" sz="1400" b="1" dirty="0" smtClean="0"/>
              <a:t>«Мини-флора 2012»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</a:t>
            </a:r>
            <a:r>
              <a:rPr lang="ru-RU" sz="1400" b="1" dirty="0" smtClean="0"/>
              <a:t> победу в номинации «Лучшая новогодняя программа» 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за </a:t>
            </a:r>
            <a:r>
              <a:rPr lang="ru-RU" sz="1400" b="1" dirty="0" smtClean="0"/>
              <a:t> победу в конкурсе «Лучшее оформление группы к Новому году»</a:t>
            </a:r>
          </a:p>
          <a:p>
            <a:r>
              <a:rPr lang="ru-RU" sz="1400" b="1" dirty="0" smtClean="0"/>
              <a:t>Благодарственное письмо Администрации </a:t>
            </a:r>
            <a:r>
              <a:rPr lang="ru-RU" sz="1400" b="1" dirty="0" smtClean="0"/>
              <a:t>БДОУ города Омска «Детский сад 336 за </a:t>
            </a:r>
            <a:r>
              <a:rPr lang="ru-RU" sz="1400" b="1" dirty="0" smtClean="0"/>
              <a:t>активное участие в творческих конкурсах «Новогодняя открытка», «Сказочная лошадка»</a:t>
            </a:r>
          </a:p>
          <a:p>
            <a:r>
              <a:rPr lang="ru-RU" sz="1400" b="1" dirty="0" smtClean="0"/>
              <a:t>Грамота </a:t>
            </a:r>
            <a:r>
              <a:rPr lang="ru-RU" sz="1400" b="1" dirty="0" smtClean="0"/>
              <a:t>Администрации БДОУ города Омска «Детский сад 336 за </a:t>
            </a:r>
            <a:r>
              <a:rPr lang="ru-RU" sz="1400" b="1" dirty="0" smtClean="0"/>
              <a:t>победу в конкурсе «Лучшее оформление к Новому году»</a:t>
            </a:r>
          </a:p>
          <a:p>
            <a:r>
              <a:rPr lang="ru-RU" sz="1400" b="1" dirty="0" smtClean="0"/>
              <a:t>Благодарственное письмо  Администрации </a:t>
            </a:r>
            <a:r>
              <a:rPr lang="ru-RU" sz="1400" b="1" dirty="0" smtClean="0"/>
              <a:t>БДОУ города Омска «Детский сад 336 за </a:t>
            </a:r>
            <a:r>
              <a:rPr lang="ru-RU" sz="1400" b="1" dirty="0" smtClean="0"/>
              <a:t> эффективную и результативную работу с родителями </a:t>
            </a:r>
          </a:p>
          <a:p>
            <a:r>
              <a:rPr lang="ru-RU" sz="1400" b="1" dirty="0" smtClean="0"/>
              <a:t>Почетная грамота Администрации БДОУ города Омска «Детский сад 336 </a:t>
            </a:r>
            <a:r>
              <a:rPr lang="ru-RU" sz="1400" b="1" dirty="0" smtClean="0"/>
              <a:t>за победу в номинации «Лучшая группа  по итогам 2011-2012 </a:t>
            </a:r>
            <a:r>
              <a:rPr lang="ru-RU" sz="1400" b="1" dirty="0" err="1" smtClean="0"/>
              <a:t>гг</a:t>
            </a:r>
            <a:r>
              <a:rPr lang="ru-RU" sz="1400" b="1" dirty="0" smtClean="0"/>
              <a:t>»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64</TotalTime>
  <Words>476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Слайд 1</vt:lpstr>
      <vt:lpstr>Воспитатель БДОУ   города Омска «Детский сад 336» </vt:lpstr>
      <vt:lpstr>Взаимодействие с родителями, рисование ладошками «Птица мира» в рамках проекта «День мира»</vt:lpstr>
      <vt:lpstr>Методическая тема «Развитие творческих способностей по средствам нетрадиционных  техник изодеятельности»</vt:lpstr>
      <vt:lpstr>Цель: </vt:lpstr>
      <vt:lpstr>Задачи:</vt:lpstr>
      <vt:lpstr>ожидаемый  результат</vt:lpstr>
      <vt:lpstr>Достигнутые результаты</vt:lpstr>
      <vt:lpstr>Мои достижения</vt:lpstr>
      <vt:lpstr>Мои достижения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</dc:creator>
  <cp:lastModifiedBy>Евгений</cp:lastModifiedBy>
  <cp:revision>19</cp:revision>
  <dcterms:created xsi:type="dcterms:W3CDTF">2014-10-28T12:12:58Z</dcterms:created>
  <dcterms:modified xsi:type="dcterms:W3CDTF">2014-10-28T13:17:33Z</dcterms:modified>
</cp:coreProperties>
</file>