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2" r:id="rId4"/>
    <p:sldId id="257" r:id="rId5"/>
    <p:sldId id="262" r:id="rId6"/>
    <p:sldId id="264" r:id="rId7"/>
    <p:sldId id="266" r:id="rId8"/>
    <p:sldId id="268" r:id="rId9"/>
    <p:sldId id="267" r:id="rId10"/>
    <p:sldId id="269" r:id="rId11"/>
    <p:sldId id="271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7BF1FD"/>
    <a:srgbClr val="DB49D1"/>
    <a:srgbClr val="9900FF"/>
    <a:srgbClr val="381C50"/>
    <a:srgbClr val="552A7A"/>
    <a:srgbClr val="B624AC"/>
    <a:srgbClr val="652B91"/>
    <a:srgbClr val="D20000"/>
    <a:srgbClr val="A020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9F83-4901-44F0-A05F-AAD5EE19EE2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F35D-156A-455F-B381-5C7913E82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ntafy.at.ua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olkportal.3dn.ru/_ph/1/2/530225451.jpg" TargetMode="External"/><Relationship Id="rId3" Type="http://schemas.openxmlformats.org/officeDocument/2006/relationships/hyperlink" Target="http://s56.radikal.ru/i153/1103/01/6c52b4fd0a07t.jpg" TargetMode="External"/><Relationship Id="rId7" Type="http://schemas.openxmlformats.org/officeDocument/2006/relationships/hyperlink" Target="http://folkportal.3dn.ru/_ph/1/1/12096137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lkportal.3dn.ru/_ph/1/2/991162754.jpg" TargetMode="External"/><Relationship Id="rId5" Type="http://schemas.openxmlformats.org/officeDocument/2006/relationships/hyperlink" Target="http://muzofon.com/dl-storage.php?jeq=eyJhaWQiOjc5MzQyNSwiaWQiOjIyMDA1NzYsImV4cGlyZSI6MTM4OTIyODcwNSwiaGFzaCI6IjVlOTFjNDAwYmY1ODJmNjQ4NmM0MTRmMGJiMmVjNTAwIn0=" TargetMode="External"/><Relationship Id="rId10" Type="http://schemas.openxmlformats.org/officeDocument/2006/relationships/hyperlink" Target="http://www.powerpointstyles.com/" TargetMode="External"/><Relationship Id="rId4" Type="http://schemas.openxmlformats.org/officeDocument/2006/relationships/hyperlink" Target="http://www.indezine.com/" TargetMode="External"/><Relationship Id="rId9" Type="http://schemas.openxmlformats.org/officeDocument/2006/relationships/hyperlink" Target="http://folkportal.3dn.ru/_ph/1/2/83841535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slide" Target="slide1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Imfdsage1fdfzfg"/>
          <p:cNvPicPr>
            <a:picLocks noChangeAspect="1" noChangeArrowheads="1"/>
          </p:cNvPicPr>
          <p:nvPr/>
        </p:nvPicPr>
        <p:blipFill>
          <a:blip r:embed="rId2" cstate="print">
            <a:lum bright="-29000" contrast="43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0427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://intafy.at.ua/shshshshshshshshshshshshshshsh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43306" y="214290"/>
            <a:ext cx="4643470" cy="1357321"/>
          </a:xfrm>
          <a:prstGeom prst="rect">
            <a:avLst/>
          </a:prstGeom>
          <a:noFill/>
        </p:spPr>
      </p:pic>
      <p:pic>
        <p:nvPicPr>
          <p:cNvPr id="4100" name="Picture 4" descr="http://s019.radikal.ru/i637/1312/68/eed25f304533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12185" y="142852"/>
            <a:ext cx="1716675" cy="1357322"/>
          </a:xfrm>
          <a:prstGeom prst="rect">
            <a:avLst/>
          </a:prstGeom>
          <a:solidFill>
            <a:srgbClr val="CC3CB1"/>
          </a:solidFill>
          <a:ln>
            <a:noFill/>
          </a:ln>
        </p:spPr>
      </p:pic>
      <p:sp>
        <p:nvSpPr>
          <p:cNvPr id="8" name="Лента лицом вниз 7">
            <a:hlinkClick r:id="" action="ppaction://hlinkshowjump?jump=nextslide"/>
          </p:cNvPr>
          <p:cNvSpPr/>
          <p:nvPr/>
        </p:nvSpPr>
        <p:spPr>
          <a:xfrm>
            <a:off x="2357422" y="6286520"/>
            <a:ext cx="4000528" cy="357190"/>
          </a:xfrm>
          <a:prstGeom prst="ribbon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дальше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928794" y="1857364"/>
            <a:ext cx="5214974" cy="1571636"/>
          </a:xfrm>
          <a:prstGeom prst="verticalScroll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 smtClean="0">
              <a:solidFill>
                <a:srgbClr val="381C5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ln>
                  <a:solidFill>
                    <a:srgbClr val="9E0000"/>
                  </a:solidFill>
                </a:ln>
                <a:solidFill>
                  <a:srgbClr val="381C50"/>
                </a:solidFill>
                <a:latin typeface="Calibri" pitchFamily="34" charset="0"/>
                <a:cs typeface="Calibri" pitchFamily="34" charset="0"/>
              </a:rPr>
              <a:t>Соберём пазлы</a:t>
            </a:r>
          </a:p>
          <a:p>
            <a:pPr algn="ctr">
              <a:defRPr/>
            </a:pPr>
            <a:r>
              <a:rPr lang="ru-RU" sz="2800" b="1" dirty="0" smtClean="0">
                <a:ln>
                  <a:solidFill>
                    <a:srgbClr val="9E0000"/>
                  </a:solidFill>
                </a:ln>
                <a:solidFill>
                  <a:srgbClr val="381C50"/>
                </a:solidFill>
                <a:latin typeface="Calibri" pitchFamily="34" charset="0"/>
                <a:cs typeface="Calibri" pitchFamily="34" charset="0"/>
              </a:rPr>
              <a:t>на тему   «Масленица»</a:t>
            </a:r>
          </a:p>
          <a:p>
            <a:pPr algn="ctr">
              <a:defRPr/>
            </a:pPr>
            <a:r>
              <a:rPr lang="ru-RU" sz="2000" b="1" dirty="0" smtClean="0">
                <a:ln>
                  <a:solidFill>
                    <a:srgbClr val="9E0000"/>
                  </a:solidFill>
                </a:ln>
                <a:solidFill>
                  <a:srgbClr val="381C50"/>
                </a:solidFill>
                <a:latin typeface="Calibri" pitchFamily="34" charset="0"/>
                <a:cs typeface="Calibri" pitchFamily="34" charset="0"/>
              </a:rPr>
              <a:t>УМК любой, 1 класс</a:t>
            </a:r>
          </a:p>
          <a:p>
            <a:pPr algn="ctr">
              <a:defRPr/>
            </a:pPr>
            <a:endParaRPr lang="ru-RU" sz="1100" b="1" i="1" dirty="0" smtClean="0">
              <a:solidFill>
                <a:srgbClr val="9E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071538" y="3714752"/>
            <a:ext cx="6572296" cy="2357454"/>
          </a:xfrm>
          <a:prstGeom prst="verticalScroll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Автор-составитель: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Сизикова Светлана Дмитриевна,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учитель начальных классов 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ГБОУ гимназии №1358 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  <a:latin typeface="Calibri" pitchFamily="34" charset="0"/>
                <a:cs typeface="Calibri" pitchFamily="34" charset="0"/>
              </a:rPr>
              <a:t>г.Москва</a:t>
            </a:r>
            <a:endParaRPr lang="ru-RU" sz="24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9E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4923" y="1428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9379" y="1214422"/>
            <a:ext cx="201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http://intafy.at.ua/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3" name="Freeform 6"/>
          <p:cNvSpPr>
            <a:spLocks/>
          </p:cNvSpPr>
          <p:nvPr/>
        </p:nvSpPr>
        <p:spPr bwMode="auto">
          <a:xfrm>
            <a:off x="1000100" y="571480"/>
            <a:ext cx="2145718" cy="1924958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4" name="Freeform 7"/>
          <p:cNvSpPr>
            <a:spLocks/>
          </p:cNvSpPr>
          <p:nvPr/>
        </p:nvSpPr>
        <p:spPr bwMode="auto">
          <a:xfrm>
            <a:off x="4312108" y="571480"/>
            <a:ext cx="2076986" cy="218698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5" name="Freeform 8"/>
          <p:cNvSpPr>
            <a:spLocks/>
          </p:cNvSpPr>
          <p:nvPr/>
        </p:nvSpPr>
        <p:spPr bwMode="auto">
          <a:xfrm>
            <a:off x="2735575" y="571480"/>
            <a:ext cx="1911600" cy="2197299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11"/>
          <p:cNvSpPr>
            <a:spLocks/>
          </p:cNvSpPr>
          <p:nvPr/>
        </p:nvSpPr>
        <p:spPr bwMode="auto">
          <a:xfrm>
            <a:off x="2522937" y="2432479"/>
            <a:ext cx="2373390" cy="2286016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13"/>
          <p:cNvSpPr>
            <a:spLocks/>
          </p:cNvSpPr>
          <p:nvPr/>
        </p:nvSpPr>
        <p:spPr bwMode="auto">
          <a:xfrm>
            <a:off x="4288482" y="4031453"/>
            <a:ext cx="2354060" cy="225506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16"/>
          <p:cNvSpPr>
            <a:spLocks/>
          </p:cNvSpPr>
          <p:nvPr/>
        </p:nvSpPr>
        <p:spPr bwMode="auto">
          <a:xfrm>
            <a:off x="1000100" y="4289351"/>
            <a:ext cx="2070542" cy="199716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ятно 1 16">
            <a:hlinkClick r:id="rId4" action="ppaction://hlinksldjump"/>
          </p:cNvPr>
          <p:cNvSpPr/>
          <p:nvPr/>
        </p:nvSpPr>
        <p:spPr>
          <a:xfrm>
            <a:off x="8068136" y="5657457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С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4286248" y="142852"/>
            <a:ext cx="4500594" cy="1000132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E0000"/>
                </a:solidFill>
              </a:rPr>
              <a:t>скоморох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3" name="Freeform 6"/>
          <p:cNvSpPr>
            <a:spLocks/>
          </p:cNvSpPr>
          <p:nvPr/>
        </p:nvSpPr>
        <p:spPr bwMode="auto">
          <a:xfrm>
            <a:off x="1000100" y="571480"/>
            <a:ext cx="2145718" cy="1924958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4" name="Freeform 7"/>
          <p:cNvSpPr>
            <a:spLocks/>
          </p:cNvSpPr>
          <p:nvPr/>
        </p:nvSpPr>
        <p:spPr bwMode="auto">
          <a:xfrm>
            <a:off x="4312108" y="571480"/>
            <a:ext cx="2076986" cy="2186983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5" name="Freeform 8"/>
          <p:cNvSpPr>
            <a:spLocks/>
          </p:cNvSpPr>
          <p:nvPr/>
        </p:nvSpPr>
        <p:spPr bwMode="auto">
          <a:xfrm>
            <a:off x="2735575" y="571480"/>
            <a:ext cx="1911600" cy="2197299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11"/>
          <p:cNvSpPr>
            <a:spLocks/>
          </p:cNvSpPr>
          <p:nvPr/>
        </p:nvSpPr>
        <p:spPr bwMode="auto">
          <a:xfrm>
            <a:off x="2522937" y="2432479"/>
            <a:ext cx="2373390" cy="2286016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13"/>
          <p:cNvSpPr>
            <a:spLocks/>
          </p:cNvSpPr>
          <p:nvPr/>
        </p:nvSpPr>
        <p:spPr bwMode="auto">
          <a:xfrm>
            <a:off x="4288482" y="4031453"/>
            <a:ext cx="2354060" cy="225506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16"/>
          <p:cNvSpPr>
            <a:spLocks/>
          </p:cNvSpPr>
          <p:nvPr/>
        </p:nvSpPr>
        <p:spPr bwMode="auto">
          <a:xfrm>
            <a:off x="1000100" y="4289351"/>
            <a:ext cx="2070542" cy="199716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ятно 1 16">
            <a:hlinkClick r:id="rId4" action="ppaction://hlinksldjump"/>
          </p:cNvPr>
          <p:cNvSpPr/>
          <p:nvPr/>
        </p:nvSpPr>
        <p:spPr>
          <a:xfrm>
            <a:off x="8068136" y="5657457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С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9" name="32-конечная звезда 18"/>
          <p:cNvSpPr/>
          <p:nvPr/>
        </p:nvSpPr>
        <p:spPr>
          <a:xfrm>
            <a:off x="4429124" y="142852"/>
            <a:ext cx="4500594" cy="1000132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E0000"/>
                </a:solidFill>
              </a:rPr>
              <a:t>скоморох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звук 1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429124" y="3500438"/>
            <a:ext cx="428628" cy="35719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5" descr="Imfdsage1fdfzf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folkportal.3dn.ru/_ph/1/2/530225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214422"/>
            <a:ext cx="5730319" cy="4286280"/>
          </a:xfrm>
          <a:prstGeom prst="rect">
            <a:avLst/>
          </a:prstGeom>
          <a:ln w="190500" cap="sq">
            <a:solidFill>
              <a:srgbClr val="B624A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7" name="Picture 2" descr="http://folkportal.3dn.ru/_ph/1/2/991162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3425" y="785794"/>
            <a:ext cx="6869037" cy="5357850"/>
          </a:xfrm>
          <a:prstGeom prst="rect">
            <a:avLst/>
          </a:prstGeom>
          <a:ln w="190500" cap="sq">
            <a:solidFill>
              <a:srgbClr val="B624A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8" name="Picture 4" descr="http://folkportal.3dn.ru/_ph/1/2/120961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42882"/>
            <a:ext cx="7072362" cy="6286544"/>
          </a:xfrm>
          <a:prstGeom prst="rect">
            <a:avLst/>
          </a:prstGeom>
          <a:ln w="190500" cap="sq">
            <a:solidFill>
              <a:srgbClr val="B624A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8375752" y="6143644"/>
            <a:ext cx="642910" cy="571504"/>
          </a:xfrm>
          <a:prstGeom prst="actionButtonHome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75736" y="5438793"/>
            <a:ext cx="642942" cy="571504"/>
          </a:xfrm>
          <a:prstGeom prst="actionButtonForwardNext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етьяков. Народная (Рожок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Imfdsage1fdfzf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http://s56.radikal.ru/i153/1103/01/6c52b4fd0a07t.jpg</a:t>
            </a:r>
            <a:r>
              <a:rPr lang="ru-RU" dirty="0" smtClean="0"/>
              <a:t>  </a:t>
            </a:r>
            <a:r>
              <a:rPr lang="ru-RU" b="1" dirty="0" smtClean="0"/>
              <a:t>скоморох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02280"/>
            <a:ext cx="418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http://www.indezine.com/</a:t>
            </a:r>
            <a:r>
              <a:rPr lang="ru-RU" dirty="0" smtClean="0"/>
              <a:t> </a:t>
            </a:r>
            <a:r>
              <a:rPr lang="ru-RU" b="1" dirty="0" smtClean="0"/>
              <a:t>шаблон </a:t>
            </a:r>
            <a:r>
              <a:rPr lang="en-US" b="1" dirty="0" smtClean="0"/>
              <a:t>Puzzle</a:t>
            </a: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85729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http://muzofon.com/dl-storage.php?jeq=eyJhaWQiOjc5MzQyNSwiaWQiOjIyMDA1NzYsImV4cGlyZSI6MTM4OTIyODcwNSwiaGFzaCI6IjVlOTFjNDAwYmY1ODJmNjQ4NmM0MTRmMGJiMmVjNTAwIn0%3D</a:t>
            </a:r>
            <a:r>
              <a:rPr lang="ru-RU" dirty="0" smtClean="0"/>
              <a:t>   </a:t>
            </a:r>
            <a:r>
              <a:rPr lang="ru-RU" b="1" dirty="0" smtClean="0"/>
              <a:t>И.Н. Третьяков. Народная (Рожок)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11231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http://folkportal.3dn.ru/_ph/1/2/991162754.jpg</a:t>
            </a:r>
            <a:r>
              <a:rPr lang="ru-RU" dirty="0" smtClean="0"/>
              <a:t> </a:t>
            </a:r>
            <a:r>
              <a:rPr lang="ru-RU" b="1" dirty="0" err="1" smtClean="0"/>
              <a:t>Аполлинарий</a:t>
            </a:r>
            <a:r>
              <a:rPr lang="ru-RU" b="1" dirty="0" smtClean="0"/>
              <a:t> Михайлович Васнецов. Скоморохи. 1904г.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06" y="3282735"/>
            <a:ext cx="7806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http://folkportal.3dn.ru/_ph/1/1/120961373.jpg</a:t>
            </a:r>
            <a:r>
              <a:rPr lang="ru-RU" dirty="0" smtClean="0"/>
              <a:t> </a:t>
            </a:r>
            <a:r>
              <a:rPr lang="ru-RU" b="1" dirty="0" smtClean="0"/>
              <a:t>Сергей Алексеевич Кириллов. </a:t>
            </a:r>
          </a:p>
          <a:p>
            <a:r>
              <a:rPr lang="ru-RU" b="1" dirty="0" smtClean="0"/>
              <a:t>Скоморох. 2002 г.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303" y="3916924"/>
            <a:ext cx="813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http://folkportal.3dn.ru/_ph/1/2/530225451.jpg</a:t>
            </a:r>
            <a:r>
              <a:rPr lang="ru-RU" dirty="0" smtClean="0"/>
              <a:t> </a:t>
            </a:r>
            <a:r>
              <a:rPr lang="ru-RU" b="1" dirty="0" smtClean="0"/>
              <a:t>Владимир Рябчиков. Скоморохи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354305"/>
            <a:ext cx="900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http://folkportal.3dn.ru/_</a:t>
            </a:r>
            <a:r>
              <a:rPr lang="en-US" dirty="0" smtClean="0">
                <a:hlinkClick r:id="rId9"/>
              </a:rPr>
              <a:t>ph/1/2/838415355.jpg</a:t>
            </a:r>
            <a:r>
              <a:rPr lang="ru-RU" dirty="0" smtClean="0"/>
              <a:t>    </a:t>
            </a:r>
            <a:r>
              <a:rPr lang="ru-RU" b="1" dirty="0" smtClean="0"/>
              <a:t>Владимир </a:t>
            </a:r>
            <a:r>
              <a:rPr lang="ru-RU" b="1" dirty="0" smtClean="0"/>
              <a:t>Рябчиков. Скоморохи </a:t>
            </a:r>
          </a:p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8072462" y="6072206"/>
            <a:ext cx="714380" cy="571504"/>
          </a:xfrm>
          <a:prstGeom prst="actionButtonHome">
            <a:avLst/>
          </a:prstGeom>
          <a:solidFill>
            <a:srgbClr val="7BF1FD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2-конечная звезда 13"/>
          <p:cNvSpPr/>
          <p:nvPr/>
        </p:nvSpPr>
        <p:spPr>
          <a:xfrm>
            <a:off x="2285984" y="214290"/>
            <a:ext cx="4929222" cy="571504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E0000"/>
                </a:solidFill>
              </a:rPr>
              <a:t>Ссылки: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0274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http://www.powerpointstyles.com/ </a:t>
            </a:r>
            <a:r>
              <a:rPr lang="ru-RU" dirty="0" smtClean="0"/>
              <a:t>  </a:t>
            </a:r>
            <a:r>
              <a:rPr lang="ru-RU" b="1" dirty="0" smtClean="0"/>
              <a:t>шаблон</a:t>
            </a:r>
            <a:r>
              <a:rPr lang="en-US" b="1" dirty="0" smtClean="0"/>
              <a:t> </a:t>
            </a:r>
            <a:r>
              <a:rPr lang="ru-RU" b="1" dirty="0" smtClean="0"/>
              <a:t>фона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Imfdsage1fdfzf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32-конечная звезда 7"/>
          <p:cNvSpPr/>
          <p:nvPr/>
        </p:nvSpPr>
        <p:spPr>
          <a:xfrm>
            <a:off x="214282" y="214291"/>
            <a:ext cx="8001056" cy="642942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E0000"/>
                </a:solidFill>
              </a:rPr>
              <a:t>Инструкция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4643438" y="4500570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5007" y="458477"/>
            <a:ext cx="8837968" cy="6357958"/>
          </a:xfrm>
          <a:prstGeom prst="horizontalScroll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 sz="3600" b="1" dirty="0" smtClean="0">
              <a:solidFill>
                <a:srgbClr val="9E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1357298"/>
            <a:ext cx="4263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Дорогие первоклассники!</a:t>
            </a:r>
            <a:endParaRPr lang="ru-RU" sz="2800" b="1" dirty="0">
              <a:solidFill>
                <a:srgbClr val="9E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85736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   Открывая части головоломки, вы узнаете героя, про которого говорят: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744627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9E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«Голос на гудке настроит, а житья своего </a:t>
            </a:r>
          </a:p>
          <a:p>
            <a:pPr algn="ctr"/>
            <a:r>
              <a:rPr lang="ru-RU" sz="2800" b="1" dirty="0" smtClean="0">
                <a:ln>
                  <a:solidFill>
                    <a:srgbClr val="9E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не устроит».</a:t>
            </a:r>
            <a:endParaRPr lang="ru-RU" sz="2800" b="1" dirty="0">
              <a:ln>
                <a:solidFill>
                  <a:srgbClr val="9E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2065" y="3763036"/>
            <a:ext cx="4801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Если его узнали, то жмите на 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6040162" y="3625133"/>
            <a:ext cx="642942" cy="785794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4690" y="3763036"/>
            <a:ext cx="27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12197" y="3763036"/>
            <a:ext cx="1846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если нет –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4620292"/>
            <a:ext cx="105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то на 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2059978" y="4431295"/>
            <a:ext cx="702688" cy="783655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7661" y="4620292"/>
            <a:ext cx="2176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9E0000"/>
                </a:solidFill>
              </a:rPr>
              <a:t>.  В конце на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4857752" y="4500570"/>
            <a:ext cx="638616" cy="728235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С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4620292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9E0000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528638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 smtClean="0">
              <a:solidFill>
                <a:srgbClr val="9E0000"/>
              </a:solidFill>
            </a:endParaRPr>
          </a:p>
        </p:txBody>
      </p:sp>
      <p:sp>
        <p:nvSpPr>
          <p:cNvPr id="24" name="Лента лицом вниз 23">
            <a:hlinkClick r:id="" action="ppaction://hlinkshowjump?jump=nextslide"/>
          </p:cNvPr>
          <p:cNvSpPr/>
          <p:nvPr/>
        </p:nvSpPr>
        <p:spPr>
          <a:xfrm>
            <a:off x="2000232" y="5500702"/>
            <a:ext cx="5214974" cy="357190"/>
          </a:xfrm>
          <a:prstGeom prst="ribbon">
            <a:avLst/>
          </a:prstGeom>
          <a:solidFill>
            <a:srgbClr val="DB49D1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читать дальше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Imfdsage1fdfzf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32-конечная звезда 7"/>
          <p:cNvSpPr/>
          <p:nvPr/>
        </p:nvSpPr>
        <p:spPr>
          <a:xfrm>
            <a:off x="414741" y="297421"/>
            <a:ext cx="7358114" cy="642941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E0000"/>
                </a:solidFill>
              </a:rPr>
              <a:t>Инструкция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4643438" y="4500570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5007" y="458477"/>
            <a:ext cx="8837968" cy="6357958"/>
          </a:xfrm>
          <a:prstGeom prst="horizontalScroll">
            <a:avLst/>
          </a:prstGeom>
          <a:solidFill>
            <a:srgbClr val="7BF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85736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   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1714480" y="2649671"/>
            <a:ext cx="714380" cy="928694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1643042" y="1428736"/>
            <a:ext cx="857256" cy="1000132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7661" y="46202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sz="2800" b="1" dirty="0" smtClean="0">
              <a:solidFill>
                <a:srgbClr val="9E0000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1714480" y="3857628"/>
            <a:ext cx="642942" cy="857256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С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22" name="Лента лицом вниз 21">
            <a:hlinkClick r:id="" action="ppaction://hlinkshowjump?jump=nextslide"/>
          </p:cNvPr>
          <p:cNvSpPr/>
          <p:nvPr/>
        </p:nvSpPr>
        <p:spPr>
          <a:xfrm>
            <a:off x="1071538" y="5429264"/>
            <a:ext cx="7500990" cy="428628"/>
          </a:xfrm>
          <a:prstGeom prst="ribbon">
            <a:avLst/>
          </a:prstGeom>
          <a:solidFill>
            <a:srgbClr val="DB49D1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игры на кнопку жми!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1500174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E0000"/>
                </a:solidFill>
              </a:rPr>
              <a:t> –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31156" y="2686910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E0000"/>
                </a:solidFill>
              </a:rPr>
              <a:t>–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31156" y="3864122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E0000"/>
                </a:solidFill>
              </a:rPr>
              <a:t>–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52376" y="1573775"/>
            <a:ext cx="177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подсказка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6702" y="2760511"/>
            <a:ext cx="1012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ответ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0557" y="3929066"/>
            <a:ext cx="2724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слушать музыку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28665" y="4871615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</a:rPr>
              <a:t>Удачи!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ятно 1 16">
            <a:hlinkClick r:id="rId4" action="ppaction://hlinksldjump"/>
          </p:cNvPr>
          <p:cNvSpPr/>
          <p:nvPr/>
        </p:nvSpPr>
        <p:spPr>
          <a:xfrm>
            <a:off x="59714" y="5641415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ятно 1 6">
            <a:hlinkClick r:id="rId5" action="ppaction://hlinksldjump"/>
          </p:cNvPr>
          <p:cNvSpPr/>
          <p:nvPr/>
        </p:nvSpPr>
        <p:spPr>
          <a:xfrm>
            <a:off x="8072462" y="5643602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1142976" y="357166"/>
            <a:ext cx="1857388" cy="1357322"/>
          </a:xfrm>
          <a:prstGeom prst="star1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один</a:t>
            </a:r>
          </a:p>
        </p:txBody>
      </p:sp>
      <p:sp>
        <p:nvSpPr>
          <p:cNvPr id="10" name="12-конечная звезда 9"/>
          <p:cNvSpPr/>
          <p:nvPr/>
        </p:nvSpPr>
        <p:spPr>
          <a:xfrm>
            <a:off x="3571868" y="1714488"/>
            <a:ext cx="1571636" cy="1214446"/>
          </a:xfrm>
          <a:prstGeom prst="star1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E0000"/>
                </a:solidFill>
              </a:rPr>
              <a:t>два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6286512" y="357166"/>
            <a:ext cx="1500198" cy="1357322"/>
          </a:xfrm>
          <a:prstGeom prst="star1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E0000"/>
                </a:solidFill>
              </a:rPr>
              <a:t>три</a:t>
            </a:r>
          </a:p>
        </p:txBody>
      </p:sp>
      <p:sp>
        <p:nvSpPr>
          <p:cNvPr id="14" name="32-конечная звезда 13"/>
          <p:cNvSpPr/>
          <p:nvPr/>
        </p:nvSpPr>
        <p:spPr>
          <a:xfrm>
            <a:off x="309104" y="428604"/>
            <a:ext cx="8643998" cy="1285884"/>
          </a:xfrm>
          <a:prstGeom prst="star32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E0000"/>
                </a:solidFill>
              </a:rPr>
              <a:t>смотри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3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ятно 1 8">
            <a:hlinkClick r:id="" action="ppaction://hlinkshowjump?jump=nextslide"/>
          </p:cNvPr>
          <p:cNvSpPr/>
          <p:nvPr/>
        </p:nvSpPr>
        <p:spPr>
          <a:xfrm>
            <a:off x="85261" y="5631862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0" name="Пятно 1 9">
            <a:hlinkClick r:id="rId4" action="ppaction://hlinksldjump"/>
          </p:cNvPr>
          <p:cNvSpPr/>
          <p:nvPr/>
        </p:nvSpPr>
        <p:spPr>
          <a:xfrm>
            <a:off x="8072462" y="5643602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ятно 1 10">
            <a:hlinkClick r:id="" action="ppaction://hlinkshowjump?jump=nextslide"/>
          </p:cNvPr>
          <p:cNvSpPr/>
          <p:nvPr/>
        </p:nvSpPr>
        <p:spPr>
          <a:xfrm>
            <a:off x="71406" y="5641415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2" name="Пятно 1 11">
            <a:hlinkClick r:id="rId4" action="ppaction://hlinksldjump"/>
          </p:cNvPr>
          <p:cNvSpPr/>
          <p:nvPr/>
        </p:nvSpPr>
        <p:spPr>
          <a:xfrm>
            <a:off x="8072462" y="5643578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11"/>
          <p:cNvSpPr>
            <a:spLocks/>
          </p:cNvSpPr>
          <p:nvPr/>
        </p:nvSpPr>
        <p:spPr bwMode="auto">
          <a:xfrm>
            <a:off x="2522937" y="2432479"/>
            <a:ext cx="2373390" cy="2286016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13"/>
          <p:cNvSpPr>
            <a:spLocks/>
          </p:cNvSpPr>
          <p:nvPr/>
        </p:nvSpPr>
        <p:spPr bwMode="auto">
          <a:xfrm>
            <a:off x="4288482" y="4031453"/>
            <a:ext cx="2354060" cy="225506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ятно 1 12">
            <a:hlinkClick r:id="" action="ppaction://hlinkshowjump?jump=nextslide"/>
          </p:cNvPr>
          <p:cNvSpPr/>
          <p:nvPr/>
        </p:nvSpPr>
        <p:spPr>
          <a:xfrm>
            <a:off x="57551" y="5639252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4" name="Пятно 1 13">
            <a:hlinkClick r:id="rId5" action="ppaction://hlinksldjump"/>
          </p:cNvPr>
          <p:cNvSpPr/>
          <p:nvPr/>
        </p:nvSpPr>
        <p:spPr>
          <a:xfrm>
            <a:off x="8072462" y="5643578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3" name="Freeform 6"/>
          <p:cNvSpPr>
            <a:spLocks/>
          </p:cNvSpPr>
          <p:nvPr/>
        </p:nvSpPr>
        <p:spPr bwMode="auto">
          <a:xfrm>
            <a:off x="1000100" y="571480"/>
            <a:ext cx="2145718" cy="1924958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11"/>
          <p:cNvSpPr>
            <a:spLocks/>
          </p:cNvSpPr>
          <p:nvPr/>
        </p:nvSpPr>
        <p:spPr bwMode="auto">
          <a:xfrm>
            <a:off x="2522937" y="2432479"/>
            <a:ext cx="2373390" cy="2286016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13"/>
          <p:cNvSpPr>
            <a:spLocks/>
          </p:cNvSpPr>
          <p:nvPr/>
        </p:nvSpPr>
        <p:spPr bwMode="auto">
          <a:xfrm>
            <a:off x="4288482" y="4031453"/>
            <a:ext cx="2354060" cy="225506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16"/>
          <p:cNvSpPr>
            <a:spLocks/>
          </p:cNvSpPr>
          <p:nvPr/>
        </p:nvSpPr>
        <p:spPr bwMode="auto">
          <a:xfrm>
            <a:off x="1000100" y="4289351"/>
            <a:ext cx="2070542" cy="199716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ятно 1 14">
            <a:hlinkClick r:id="" action="ppaction://hlinkshowjump?jump=nextslide"/>
          </p:cNvPr>
          <p:cNvSpPr/>
          <p:nvPr/>
        </p:nvSpPr>
        <p:spPr>
          <a:xfrm>
            <a:off x="73569" y="5645717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19" name="Пятно 1 18">
            <a:hlinkClick r:id="rId4" action="ppaction://hlinksldjump"/>
          </p:cNvPr>
          <p:cNvSpPr/>
          <p:nvPr/>
        </p:nvSpPr>
        <p:spPr>
          <a:xfrm>
            <a:off x="8086317" y="5673475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0000" t="3000" r="9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fdsage1fdfzfg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3" name="Freeform 6"/>
          <p:cNvSpPr>
            <a:spLocks/>
          </p:cNvSpPr>
          <p:nvPr/>
        </p:nvSpPr>
        <p:spPr bwMode="auto">
          <a:xfrm>
            <a:off x="1000100" y="571480"/>
            <a:ext cx="2145718" cy="1924958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5" name="Freeform 8"/>
          <p:cNvSpPr>
            <a:spLocks/>
          </p:cNvSpPr>
          <p:nvPr/>
        </p:nvSpPr>
        <p:spPr bwMode="auto">
          <a:xfrm>
            <a:off x="2735575" y="571480"/>
            <a:ext cx="1911600" cy="2197299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6" name="Freeform 9"/>
          <p:cNvSpPr>
            <a:spLocks/>
          </p:cNvSpPr>
          <p:nvPr/>
        </p:nvSpPr>
        <p:spPr bwMode="auto">
          <a:xfrm>
            <a:off x="6047583" y="571480"/>
            <a:ext cx="2096317" cy="19290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7" name="Freeform 10"/>
          <p:cNvSpPr>
            <a:spLocks/>
          </p:cNvSpPr>
          <p:nvPr/>
        </p:nvSpPr>
        <p:spPr bwMode="auto">
          <a:xfrm>
            <a:off x="4520452" y="2428352"/>
            <a:ext cx="2141421" cy="1978601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8" name="Freeform 11"/>
          <p:cNvSpPr>
            <a:spLocks/>
          </p:cNvSpPr>
          <p:nvPr/>
        </p:nvSpPr>
        <p:spPr bwMode="auto">
          <a:xfrm>
            <a:off x="2522937" y="2432479"/>
            <a:ext cx="2373390" cy="2286016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39" name="Freeform 12"/>
          <p:cNvSpPr>
            <a:spLocks/>
          </p:cNvSpPr>
          <p:nvPr/>
        </p:nvSpPr>
        <p:spPr bwMode="auto">
          <a:xfrm>
            <a:off x="6318214" y="4289351"/>
            <a:ext cx="1825686" cy="1997169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0" name="Freeform 13"/>
          <p:cNvSpPr>
            <a:spLocks/>
          </p:cNvSpPr>
          <p:nvPr/>
        </p:nvSpPr>
        <p:spPr bwMode="auto">
          <a:xfrm>
            <a:off x="4288482" y="4031453"/>
            <a:ext cx="2354060" cy="225506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1" name="Freeform 14"/>
          <p:cNvSpPr>
            <a:spLocks/>
          </p:cNvSpPr>
          <p:nvPr/>
        </p:nvSpPr>
        <p:spPr bwMode="auto">
          <a:xfrm>
            <a:off x="6262370" y="2131253"/>
            <a:ext cx="1881530" cy="2512967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2" name="Freeform 15"/>
          <p:cNvSpPr>
            <a:spLocks/>
          </p:cNvSpPr>
          <p:nvPr/>
        </p:nvSpPr>
        <p:spPr bwMode="auto">
          <a:xfrm>
            <a:off x="2720541" y="4332678"/>
            <a:ext cx="1911600" cy="1953842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3" name="Freeform 16"/>
          <p:cNvSpPr>
            <a:spLocks/>
          </p:cNvSpPr>
          <p:nvPr/>
        </p:nvSpPr>
        <p:spPr bwMode="auto">
          <a:xfrm>
            <a:off x="1000100" y="4289351"/>
            <a:ext cx="2070542" cy="1997169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44" name="Freeform 17"/>
          <p:cNvSpPr>
            <a:spLocks/>
          </p:cNvSpPr>
          <p:nvPr/>
        </p:nvSpPr>
        <p:spPr bwMode="auto">
          <a:xfrm>
            <a:off x="1000100" y="2170454"/>
            <a:ext cx="1907304" cy="245519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Пятно 1 18">
            <a:hlinkClick r:id="rId5" action="ppaction://hlinksldjump"/>
          </p:cNvPr>
          <p:cNvSpPr/>
          <p:nvPr/>
        </p:nvSpPr>
        <p:spPr>
          <a:xfrm>
            <a:off x="61877" y="5653107"/>
            <a:ext cx="1071570" cy="1143008"/>
          </a:xfrm>
          <a:prstGeom prst="irregularSeal1">
            <a:avLst/>
          </a:prstGeom>
          <a:solidFill>
            <a:srgbClr val="00B0F0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 err="1" smtClean="0">
                <a:solidFill>
                  <a:srgbClr val="9E0000"/>
                </a:solidFill>
              </a:rPr>
              <a:t>П</a:t>
            </a:r>
            <a:endParaRPr lang="ru-RU" sz="3600" b="1" dirty="0">
              <a:solidFill>
                <a:srgbClr val="9E0000"/>
              </a:solidFill>
            </a:endParaRPr>
          </a:p>
        </p:txBody>
      </p:sp>
      <p:sp>
        <p:nvSpPr>
          <p:cNvPr id="20" name="Пятно 1 19">
            <a:hlinkClick r:id="rId6" action="ppaction://hlinksldjump"/>
          </p:cNvPr>
          <p:cNvSpPr/>
          <p:nvPr/>
        </p:nvSpPr>
        <p:spPr>
          <a:xfrm>
            <a:off x="8068136" y="5657457"/>
            <a:ext cx="1000132" cy="1142984"/>
          </a:xfrm>
          <a:prstGeom prst="irregularSeal1">
            <a:avLst/>
          </a:prstGeom>
          <a:solidFill>
            <a:srgbClr val="7BF1FD"/>
          </a:solidFill>
          <a:ln>
            <a:solidFill>
              <a:srgbClr val="9E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E0000"/>
                </a:solidFill>
              </a:rPr>
              <a:t>о</a:t>
            </a:r>
            <a:endParaRPr lang="ru-RU" sz="3600" b="1" dirty="0">
              <a:solidFill>
                <a:srgbClr val="9E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FFFF"/>
    </a:folHlink>
  </a:clrScheme>
</a:themeOverride>
</file>

<file path=ppt/theme/themeOverride2.xml><?xml version="1.0" encoding="utf-8"?>
<a:themeOverride xmlns:a="http://schemas.openxmlformats.org/drawingml/2006/main">
  <a:clrScheme name="Другая 1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205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113</cp:revision>
  <dcterms:created xsi:type="dcterms:W3CDTF">2014-01-07T21:41:50Z</dcterms:created>
  <dcterms:modified xsi:type="dcterms:W3CDTF">2014-01-11T18:24:10Z</dcterms:modified>
</cp:coreProperties>
</file>