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5040560" cy="6336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7632" y="1524000"/>
            <a:ext cx="6368735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Татьяна – повелительница.</a:t>
            </a:r>
            <a:br>
              <a:rPr lang="ru-RU" dirty="0" smtClean="0"/>
            </a:br>
            <a:r>
              <a:rPr lang="ru-RU" dirty="0" smtClean="0"/>
              <a:t>Именины – 25 января.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476672"/>
            <a:ext cx="4536504" cy="6048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расту.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54896">
            <a:off x="2879154" y="1203249"/>
            <a:ext cx="3714204" cy="51480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r>
              <a:rPr lang="ru-RU" dirty="0" smtClean="0"/>
              <a:t>Мои золотые ручки.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вокруг нас.</a:t>
            </a:r>
            <a:endParaRPr lang="ru-RU" dirty="0"/>
          </a:p>
        </p:txBody>
      </p:sp>
      <p:pic>
        <p:nvPicPr>
          <p:cNvPr id="5" name="Содержимое 4" descr="лист 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59238" cy="2770766"/>
          </a:xfrm>
        </p:spPr>
      </p:pic>
      <p:pic>
        <p:nvPicPr>
          <p:cNvPr id="6" name="Содержимое 5" descr="лист 1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4864"/>
            <a:ext cx="4329314" cy="310793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14809">
            <a:off x="3334011" y="1481261"/>
            <a:ext cx="3282156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</TotalTime>
  <Words>18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PowerPoint</vt:lpstr>
      <vt:lpstr>Татьяна – повелительница. Именины – 25 января.</vt:lpstr>
      <vt:lpstr>Я расту.</vt:lpstr>
      <vt:lpstr>Мои золотые ручки.</vt:lpstr>
      <vt:lpstr>Мир вокруг нас.</vt:lpstr>
      <vt:lpstr>Мои достижения.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Сашkа</dc:creator>
  <cp:lastModifiedBy>учитель</cp:lastModifiedBy>
  <cp:revision>3</cp:revision>
  <dcterms:created xsi:type="dcterms:W3CDTF">2013-05-06T16:48:54Z</dcterms:created>
  <dcterms:modified xsi:type="dcterms:W3CDTF">2014-10-26T05:57:18Z</dcterms:modified>
</cp:coreProperties>
</file>