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ru-RU" dirty="0" smtClean="0"/>
              <a:t>МАСТЕРСКАЯ ДЕДА МОРОЗА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юля\Флешка\Юля\Старшая группа\Опыты с водой\дед мор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133600"/>
            <a:ext cx="3221736" cy="4457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68362"/>
          </a:xfrm>
        </p:spPr>
        <p:txBody>
          <a:bodyPr>
            <a:noAutofit/>
          </a:bodyPr>
          <a:lstStyle/>
          <a:p>
            <a:r>
              <a:rPr lang="ru-RU" sz="5400" dirty="0" smtClean="0"/>
              <a:t>«Снежные балерины»</a:t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22530" name="Рисунок 5" descr="http://www.maaam.ru/upload/blogs/5dbedd87da46ac51ed627fd404754998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3810000" cy="508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Сначала рисуем и </a:t>
            </a:r>
            <a:r>
              <a:rPr lang="ru-RU" i="1" dirty="0" smtClean="0"/>
              <a:t>вырезаем </a:t>
            </a:r>
            <a:r>
              <a:rPr lang="ru-RU" i="1" dirty="0" smtClean="0"/>
              <a:t>силуэт балерины на белой бумаге</a:t>
            </a:r>
            <a:endParaRPr lang="ru-RU" dirty="0"/>
          </a:p>
        </p:txBody>
      </p:sp>
      <p:pic>
        <p:nvPicPr>
          <p:cNvPr id="23554" name="Рисунок 1" descr="Поделка к Новому году «Снежные балерины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3581400" cy="477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Затем вырезаем снежинку. Круг в серединке вырезаем, чуть больше обычного</a:t>
            </a:r>
            <a:endParaRPr lang="ru-RU" sz="3200" dirty="0"/>
          </a:p>
        </p:txBody>
      </p:sp>
      <p:pic>
        <p:nvPicPr>
          <p:cNvPr id="24578" name="Рисунок 2" descr="http://www.maaam.ru/upload/blogs/6f68bc3033f3f6da6696782cf8130249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3244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и все, </a:t>
            </a:r>
            <a:r>
              <a:rPr lang="ru-RU" dirty="0" smtClean="0"/>
              <a:t>вставляем </a:t>
            </a:r>
            <a:r>
              <a:rPr lang="ru-RU" dirty="0" smtClean="0"/>
              <a:t>в серединку снежинки балерину и развешиваем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Рисунок 3" descr="http://www.maaam.ru/upload/blogs/cbb18d3885eee7a58f81e8bc0bce2364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52600"/>
            <a:ext cx="3505200" cy="46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/>
              <a:t>Ангел своими руками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6626" name="Picture 2" descr="Ангел. Украшение для новогодней  ёлки. Мастер-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Материалы: </a:t>
            </a:r>
            <a:r>
              <a:rPr lang="ru-RU" sz="3100" dirty="0" smtClean="0"/>
              <a:t>бумажные салфетки 2 штуки (маленькая и большая), глазки, клей, ножницы, нитки желтого цвета, атласная лента бирюзового цвета.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Ангел. Украшение для новогодней  ёлки. Мастер-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6705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Берём салфетку большую и складываем гармошкой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Ангел. Украшение для новогодней  ёлки. Мастер-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Сложив её гармошкой, складываем по полам.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Ангел. Украшение для новогодней  ёлки. Мастер-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Разворачиваем и отрезаем небольшую часть от серединки. Это туловище «ангела»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Ангел. Украшение для новогодней  ёлки. Мастер-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781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Склеиваем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Ангел. Украшение для новогодней  ёлки. Мастер-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ru-RU" dirty="0" smtClean="0"/>
              <a:t>Объёмная поделка Роскошный </a:t>
            </a:r>
            <a:r>
              <a:rPr lang="ru-RU" dirty="0" err="1" smtClean="0"/>
              <a:t>снеговичок</a:t>
            </a:r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2050" name="Рисунок 1" descr="http://klub-drug.ru/wp-content/uploads/2010/12/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381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Таким же способом складываем салфетку по меньше- это крылья. Здесь отрезать ничего не надо.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Ангел. Украшение для новогодней  ёлки. Мастер-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6324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Складываем по полам и приклеиваем к туловищу как на фото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3794" name="Picture 2" descr="Ангел. Украшение для новогодней  ёлки. Мастер-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781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Вырезаем круг – голова</a:t>
            </a:r>
            <a:r>
              <a:rPr lang="ru-RU" sz="3600" dirty="0" smtClean="0"/>
              <a:t>. </a:t>
            </a:r>
            <a:r>
              <a:rPr lang="ru-RU" sz="3600" dirty="0" smtClean="0"/>
              <a:t>Приклеиваем глазки.</a:t>
            </a:r>
            <a:br>
              <a:rPr lang="ru-RU" sz="3600" dirty="0" smtClean="0"/>
            </a:br>
            <a:r>
              <a:rPr lang="ru-RU" sz="3600" dirty="0" smtClean="0"/>
              <a:t> Приклеиваем волосы.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Ангел. Украшение для новогодней  ёлки. Мастер-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65532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Голову «Ангела» приклеиваем к туловищу и крыльям, из шелковой ленточки делаем бантик и украшаем «Ангелочка»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Ангел. Украшение для новогодней  ёлки. Мастер-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5532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Новогодняя поделка своими руками. Новогодний ш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858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Лошадка качалка своими руками из карт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74422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Рисунок 4" descr="http://klub-drug.ru/wp-content/uploads/2010/12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2438400" cy="324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7" descr="http://klub-drug.ru/wp-content/uploads/2010/12/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86000"/>
            <a:ext cx="2438400" cy="324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0" descr="http://klub-drug.ru/wp-content/uploads/2010/12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86000"/>
            <a:ext cx="2438400" cy="324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3" descr="http://klub-drug.ru/wp-content/uploads/2010/12/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3124200" cy="416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16" descr="http://klub-drug.ru/wp-content/uploads/2010/12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3124200" cy="416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Снеговик с сюрпризом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55626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Этот обаятельный малыш создается из заготовки, склеенной в форме конуса. Секрет: если снеговика поднять, то под ним можно найти спрятанными сюрпризы (о которых не забудьте позаботиться!).</a:t>
            </a:r>
            <a:endParaRPr lang="ru-RU" dirty="0"/>
          </a:p>
        </p:txBody>
      </p:sp>
      <p:pic>
        <p:nvPicPr>
          <p:cNvPr id="5122" name="Picture 2" descr="1782a53b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28956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Описание работы: Вырезаем из альбомной бумаги одну треть круга с диаметром 15 см</a:t>
            </a:r>
            <a:r>
              <a:rPr lang="ru-RU" sz="3200" dirty="0" smtClean="0"/>
              <a:t>. Рисуем </a:t>
            </a:r>
            <a:r>
              <a:rPr lang="ru-RU" sz="3200" dirty="0" smtClean="0"/>
              <a:t>глаза и рот.</a:t>
            </a:r>
            <a:endParaRPr lang="ru-RU" sz="3200" dirty="0"/>
          </a:p>
        </p:txBody>
      </p:sp>
      <p:pic>
        <p:nvPicPr>
          <p:cNvPr id="6146" name="Picture 2" descr="6ae27d48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6185512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Сворачиваем и склеиваем цилиндр из прямоугольника цветной бумаги размером 4×9 см.</a:t>
            </a:r>
            <a:endParaRPr lang="ru-RU" sz="3200" dirty="0"/>
          </a:p>
        </p:txBody>
      </p:sp>
      <p:pic>
        <p:nvPicPr>
          <p:cNvPr id="7170" name="Picture 2" descr="d23abf8f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2971800" cy="42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Вырезаем круг для шляпы диаметром 7 см. Обводим на нем основание цилиндра и </a:t>
            </a:r>
            <a:r>
              <a:rPr lang="ru-RU" sz="3200" dirty="0" err="1" smtClean="0"/>
              <a:t>выре</a:t>
            </a:r>
            <a:r>
              <a:rPr lang="ru-RU" sz="3200" dirty="0" smtClean="0"/>
              <a:t> заем отверстие.</a:t>
            </a:r>
            <a:endParaRPr lang="ru-RU" sz="3200" dirty="0"/>
          </a:p>
        </p:txBody>
      </p:sp>
      <p:pic>
        <p:nvPicPr>
          <p:cNvPr id="8194" name="Picture 2" descr="5dafb29da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09800"/>
            <a:ext cx="3581400" cy="37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Вырезаем варежки и полоску шириной 1—1,5 см для шарфа.</a:t>
            </a:r>
            <a:br>
              <a:rPr lang="ru-RU" sz="2800" dirty="0" smtClean="0"/>
            </a:br>
            <a:r>
              <a:rPr lang="ru-RU" sz="2800" dirty="0" smtClean="0"/>
              <a:t> Вырезаем полоски чёрной гофрированной бумаги размером 5×10 см. Скручиваем из них жгутики для рук.</a:t>
            </a:r>
            <a:br>
              <a:rPr lang="ru-RU" sz="2800" dirty="0" smtClean="0"/>
            </a:br>
            <a:r>
              <a:rPr lang="ru-RU" sz="2800" dirty="0" smtClean="0"/>
              <a:t>Вырезаем заготовку для носа-морковки.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733800"/>
            <a:ext cx="7620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Дальше у нас начинается сборка снеговика. Склеиваем конус-туловище. Приклеиваем шарф. Проделываем отверстия и вставляем ручки. Приклеиваем к рукам варежки, а варежки — к туловищу. Приклеиваем нос. Одеваем шляпку....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263</Words>
  <Application>Microsoft Office PowerPoint</Application>
  <PresentationFormat>Экран (4:3)</PresentationFormat>
  <Paragraphs>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МАСТЕРСКАЯ ДЕДА МОРОЗА</vt:lpstr>
      <vt:lpstr> </vt:lpstr>
      <vt:lpstr>Слайд 3</vt:lpstr>
      <vt:lpstr>Слайд 4</vt:lpstr>
      <vt:lpstr>Снеговик с сюрпризом  </vt:lpstr>
      <vt:lpstr>Описание работы: Вырезаем из альбомной бумаги одну треть круга с диаметром 15 см. Рисуем глаза и рот.</vt:lpstr>
      <vt:lpstr>Сворачиваем и склеиваем цилиндр из прямоугольника цветной бумаги размером 4×9 см.</vt:lpstr>
      <vt:lpstr>Вырезаем круг для шляпы диаметром 7 см. Обводим на нем основание цилиндра и выре заем отверстие.</vt:lpstr>
      <vt:lpstr>Вырезаем варежки и полоску шириной 1—1,5 см для шарфа.  Вырезаем полоски чёрной гофрированной бумаги размером 5×10 см. Скручиваем из них жгутики для рук. Вырезаем заготовку для носа-морковки.</vt:lpstr>
      <vt:lpstr>«Снежные балерины» </vt:lpstr>
      <vt:lpstr>Сначала рисуем и вырезаем силуэт балерины на белой бумаге</vt:lpstr>
      <vt:lpstr>Затем вырезаем снежинку. Круг в серединке вырезаем, чуть больше обычного</vt:lpstr>
      <vt:lpstr>Вот и все, вставляем в серединку снежинки балерину и развешиваем </vt:lpstr>
      <vt:lpstr> Ангел своими руками </vt:lpstr>
      <vt:lpstr>Материалы: бумажные салфетки 2 штуки (маленькая и большая), глазки, клей, ножницы, нитки желтого цвета, атласная лента бирюзового цвета. </vt:lpstr>
      <vt:lpstr>Берём салфетку большую и складываем гармошкой </vt:lpstr>
      <vt:lpstr>Сложив её гармошкой, складываем по полам. </vt:lpstr>
      <vt:lpstr>Разворачиваем и отрезаем небольшую часть от серединки. Это туловище «ангела» </vt:lpstr>
      <vt:lpstr>Склеиваем </vt:lpstr>
      <vt:lpstr>Таким же способом складываем салфетку по меньше- это крылья. Здесь отрезать ничего не надо. </vt:lpstr>
      <vt:lpstr>Складываем по полам и приклеиваем к туловищу как на фото </vt:lpstr>
      <vt:lpstr>Вырезаем круг – голова. Приклеиваем глазки.  Приклеиваем волосы.  </vt:lpstr>
      <vt:lpstr>Голову «Ангела» приклеиваем к туловищу и крыльям, из шелковой ленточки делаем бантик и украшаем «Ангелочка» 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МАСТЕРСКАЯ ДЕДА МОРОЗА</dc:title>
  <dc:creator>Admin</dc:creator>
  <cp:lastModifiedBy>pip_serega@mail.ru</cp:lastModifiedBy>
  <cp:revision>8</cp:revision>
  <dcterms:created xsi:type="dcterms:W3CDTF">2013-11-30T15:55:45Z</dcterms:created>
  <dcterms:modified xsi:type="dcterms:W3CDTF">2013-11-30T16:58:49Z</dcterms:modified>
</cp:coreProperties>
</file>