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9" r:id="rId8"/>
    <p:sldId id="274" r:id="rId9"/>
    <p:sldId id="275" r:id="rId10"/>
    <p:sldId id="276" r:id="rId11"/>
    <p:sldId id="277" r:id="rId12"/>
    <p:sldId id="27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99"/>
    <a:srgbClr val="FE007F"/>
    <a:srgbClr val="7A0000"/>
    <a:srgbClr val="CC0066"/>
    <a:srgbClr val="6C0000"/>
    <a:srgbClr val="753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8600" y="1484784"/>
            <a:ext cx="8763000" cy="446449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4400" i="1" dirty="0" smtClean="0">
                <a:solidFill>
                  <a:schemeClr val="tx1"/>
                </a:solidFill>
              </a:rPr>
              <a:t>Воспитателя</a:t>
            </a:r>
          </a:p>
          <a:p>
            <a:pPr eaLnBrk="1" hangingPunct="1"/>
            <a:r>
              <a:rPr lang="ru-RU" altLang="ru-RU" sz="71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Гущиной </a:t>
            </a:r>
            <a:endParaRPr lang="en-US" altLang="ru-RU" sz="71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altLang="ru-RU" sz="71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Татьяны Викторовны</a:t>
            </a:r>
          </a:p>
          <a:p>
            <a:pPr eaLnBrk="1" hangingPunct="1"/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МКДОУ Тогучинского района </a:t>
            </a:r>
            <a:endParaRPr lang="en-US" altLang="ru-RU" b="1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Тогучинский детский сад №7 «Калинка» </a:t>
            </a:r>
            <a:endParaRPr lang="en-US" altLang="ru-RU" b="1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комбинированного вида</a:t>
            </a:r>
          </a:p>
        </p:txBody>
      </p:sp>
      <p:sp>
        <p:nvSpPr>
          <p:cNvPr id="2051" name="Заголовок 6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5438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8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детей моей группы в конкурсах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53000"/>
          </a:xfrm>
        </p:spPr>
        <p:txBody>
          <a:bodyPr>
            <a:normAutofit/>
          </a:bodyPr>
          <a:lstStyle/>
          <a:p>
            <a:r>
              <a:rPr lang="ru-RU" altLang="ru-RU" b="1" dirty="0" smtClean="0"/>
              <a:t>Районный конкурс детских рисунков «Мир в котором я живу» - 3 Диплома 3 степени</a:t>
            </a:r>
            <a:endParaRPr lang="en-US" altLang="ru-RU" b="1" dirty="0" smtClean="0">
              <a:solidFill>
                <a:srgbClr val="FF0000"/>
              </a:solidFill>
            </a:endParaRPr>
          </a:p>
          <a:p>
            <a:r>
              <a:rPr lang="ru-RU" altLang="ru-RU" b="1" dirty="0" smtClean="0"/>
              <a:t>Районная </a:t>
            </a:r>
            <a:r>
              <a:rPr lang="ru-RU" altLang="ru-RU" b="1" dirty="0" err="1" smtClean="0"/>
              <a:t>ваставка</a:t>
            </a:r>
            <a:r>
              <a:rPr lang="en-US" altLang="ru-RU" b="1" dirty="0" smtClean="0"/>
              <a:t> </a:t>
            </a:r>
            <a:r>
              <a:rPr lang="ru-RU" altLang="ru-RU" b="1" dirty="0" smtClean="0"/>
              <a:t>-</a:t>
            </a:r>
            <a:r>
              <a:rPr lang="en-US" altLang="ru-RU" b="1" dirty="0" smtClean="0"/>
              <a:t> </a:t>
            </a:r>
            <a:r>
              <a:rPr lang="ru-RU" altLang="ru-RU" b="1" dirty="0" smtClean="0"/>
              <a:t>конкурс детского рисунка «Новогоднее чудо» - 1 Грамота</a:t>
            </a:r>
          </a:p>
          <a:p>
            <a:r>
              <a:rPr lang="ru-RU" altLang="ru-RU" b="1" dirty="0" smtClean="0"/>
              <a:t>Районный конкурс детских рисунков «Новогодняя сказка» - 1 Грамота</a:t>
            </a:r>
            <a:endParaRPr lang="en-US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80"/>
            <a:ext cx="3505200" cy="50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4690" y="-9525"/>
            <a:ext cx="254019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43400" y="1070036"/>
            <a:ext cx="2862263" cy="41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70638" y="2823145"/>
            <a:ext cx="2754312" cy="39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30999"/>
            <a:ext cx="4191000" cy="59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24200" y="1763"/>
            <a:ext cx="3663950" cy="517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9288" y="1907462"/>
            <a:ext cx="3414712" cy="48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9664" y="5657671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200" dirty="0" smtClean="0"/>
              <a:t>Автор шаблона: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i="1" dirty="0" err="1" smtClean="0"/>
              <a:t>Ранько</a:t>
            </a:r>
            <a:r>
              <a:rPr lang="ru-RU" sz="1200" b="1" i="1" dirty="0" smtClean="0"/>
              <a:t> Елена Алексеевна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i="1" dirty="0" smtClean="0"/>
              <a:t>учитель начальных классов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i="1" dirty="0" smtClean="0"/>
              <a:t>МАОУ лицей №21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i="1" dirty="0" smtClean="0"/>
              <a:t>г. Иваново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1200" i="1" dirty="0" smtClean="0"/>
              <a:t>Сайт: </a:t>
            </a:r>
            <a:r>
              <a:rPr lang="en-US" sz="1200" i="1" dirty="0" smtClean="0">
                <a:hlinkClick r:id="rId3"/>
              </a:rPr>
              <a:t>http://elenaranko.ucoz.ru/</a:t>
            </a:r>
            <a:r>
              <a:rPr lang="ru-RU" sz="1200" i="1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768"/>
            <a:ext cx="75608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15330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8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ОБЩИЕ СВЕДЕНИЯ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191000" y="1236533"/>
            <a:ext cx="472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600" b="1" dirty="0">
                <a:ea typeface="Calibri" pitchFamily="34" charset="0"/>
                <a:cs typeface="Times New Roman" pitchFamily="18" charset="0"/>
              </a:rPr>
              <a:t>Гущина Татьяна Викторовна,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19.09.1974 года рождения.                                               </a:t>
            </a:r>
            <a:endParaRPr lang="ru-RU" altLang="ru-RU" sz="8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Имею среднее специальное образование.                                                </a:t>
            </a:r>
            <a:endParaRPr lang="ru-RU" altLang="ru-RU" sz="8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В данный момент обучаюсь на </a:t>
            </a:r>
            <a:r>
              <a:rPr lang="ru-RU" altLang="ru-RU" sz="1600" b="1" i="1" dirty="0" smtClean="0">
                <a:ea typeface="Calibri" pitchFamily="34" charset="0"/>
                <a:cs typeface="Times New Roman" pitchFamily="18" charset="0"/>
              </a:rPr>
              <a:t>пятом курсе </a:t>
            </a:r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Новосибирского государственного педагогического университета по специальности:                                                     Профессиональное </a:t>
            </a:r>
            <a:r>
              <a:rPr lang="ru-RU" altLang="ru-RU" sz="1600" b="1" i="1" dirty="0" smtClean="0">
                <a:ea typeface="Calibri" pitchFamily="34" charset="0"/>
                <a:cs typeface="Times New Roman" pitchFamily="18" charset="0"/>
              </a:rPr>
              <a:t>обучение (Экономика и управление). </a:t>
            </a:r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                                                    </a:t>
            </a:r>
            <a:endParaRPr lang="ru-RU" altLang="ru-RU" sz="8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Работаю воспитателем в </a:t>
            </a:r>
            <a:r>
              <a:rPr lang="ru-RU" altLang="ru-RU" sz="1600" b="1" i="1" dirty="0" smtClean="0">
                <a:ea typeface="Calibri" pitchFamily="34" charset="0"/>
                <a:cs typeface="Times New Roman" pitchFamily="18" charset="0"/>
              </a:rPr>
              <a:t>МКДОУ </a:t>
            </a:r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Тогучинского района Тогучинского детского сада №7 «Калинка» комбинированного вида</a:t>
            </a:r>
            <a:endParaRPr lang="ru-RU" altLang="ru-RU" sz="8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Стаж педагогической работы – 3 года</a:t>
            </a:r>
          </a:p>
          <a:p>
            <a:pPr eaLnBrk="0" hangingPunct="0"/>
            <a:r>
              <a:rPr lang="ru-RU" altLang="ru-RU" sz="1600" b="1" i="1" dirty="0">
                <a:ea typeface="Calibri" pitchFamily="34" charset="0"/>
                <a:cs typeface="Times New Roman" pitchFamily="18" charset="0"/>
              </a:rPr>
              <a:t>Стаж работы в должности воспитателя – 3 года</a:t>
            </a:r>
            <a:endParaRPr lang="ru-RU" altLang="ru-RU" sz="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97" y="1219200"/>
            <a:ext cx="3703375" cy="4138582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Документы об образовании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52355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2667000"/>
            <a:ext cx="575786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283" b="30096"/>
          <a:stretch>
            <a:fillRect/>
          </a:stretch>
        </p:blipFill>
        <p:spPr>
          <a:xfrm>
            <a:off x="2398713" y="304800"/>
            <a:ext cx="4459287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ДЕВИЗ: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7355160" cy="335280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день рано утром встаю, </a:t>
            </a:r>
          </a:p>
          <a:p>
            <a:pPr algn="just">
              <a:buFontTx/>
              <a:buNone/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иду в свой родной детский сад.</a:t>
            </a:r>
          </a:p>
          <a:p>
            <a:pPr algn="just">
              <a:buFontTx/>
              <a:buNone/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 дарит мне нежность свою,</a:t>
            </a:r>
          </a:p>
          <a:p>
            <a:pPr algn="just">
              <a:buFontTx/>
              <a:buNone/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 улыбкой встречаю ребят.</a:t>
            </a:r>
            <a:endParaRPr lang="ru-RU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584176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ПЕДАГОГИЧЕСКОЕ КРЕДО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держится на трёх китах </a:t>
            </a:r>
            <a:r>
              <a:rPr lang="ru-RU" alt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03648" y="1916832"/>
            <a:ext cx="7128792" cy="23328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любовь к детям;</a:t>
            </a:r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со-дружество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со-творчество;</a:t>
            </a:r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удивляясь - удивляй, увлекаясь - увлекай.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2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22639" y="701697"/>
            <a:ext cx="253828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007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5656" y="332656"/>
            <a:ext cx="54006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МОИ УВЛЕЧЕНИЯ</a:t>
            </a:r>
            <a:endParaRPr kumimoji="0" lang="ru-RU" alt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Фото2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44141" y="644691"/>
            <a:ext cx="2448271" cy="3264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2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140968"/>
            <a:ext cx="2384272" cy="317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C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Фото2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549000" y="3427666"/>
            <a:ext cx="2600296" cy="3467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196752"/>
            <a:ext cx="3670697" cy="51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196752"/>
            <a:ext cx="3680792" cy="52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5656" y="332656"/>
            <a:ext cx="54006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МОИ ДОСТИЖЕНИЯ</a:t>
            </a:r>
            <a:endParaRPr kumimoji="0" lang="ru-RU" alt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3509"/>
            <a:ext cx="2971800" cy="4199894"/>
          </a:xfrm>
        </p:spPr>
      </p:pic>
      <p:pic>
        <p:nvPicPr>
          <p:cNvPr id="9220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979"/>
            <a:ext cx="2895600" cy="4092204"/>
          </a:xfrm>
        </p:spPr>
      </p:pic>
      <p:pic>
        <p:nvPicPr>
          <p:cNvPr id="9221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62200" y="2804374"/>
            <a:ext cx="2743200" cy="40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1413" y="2526409"/>
            <a:ext cx="2962275" cy="41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158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ПОРТФОЛИО</vt:lpstr>
      <vt:lpstr>ОБЩИЕ СВЕДЕНИЯ</vt:lpstr>
      <vt:lpstr>Документы об образовании</vt:lpstr>
      <vt:lpstr>Слайд 4</vt:lpstr>
      <vt:lpstr>МОЙ ДЕВИЗ:</vt:lpstr>
      <vt:lpstr> МОЕ ПЕДАГОГИЧЕСКОЕ КРЕДО держится на трёх китах : </vt:lpstr>
      <vt:lpstr>Слайд 7</vt:lpstr>
      <vt:lpstr>Слайд 8</vt:lpstr>
      <vt:lpstr>Слайд 9</vt:lpstr>
      <vt:lpstr>Участие детей моей группы в конкурсах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наташа</cp:lastModifiedBy>
  <cp:revision>22</cp:revision>
  <dcterms:created xsi:type="dcterms:W3CDTF">2014-08-08T16:01:14Z</dcterms:created>
  <dcterms:modified xsi:type="dcterms:W3CDTF">2014-10-24T08:03:05Z</dcterms:modified>
</cp:coreProperties>
</file>