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C4042-1586-4953-B672-A464626347F6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2B889-5C53-4491-A6D0-6D635B9CAC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i="1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 Р У К Т Ы</a:t>
            </a:r>
            <a:endParaRPr lang="ru-RU" sz="6000" b="1" i="1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18573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</a:t>
            </a:r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резентация </a:t>
            </a:r>
          </a:p>
          <a:p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для детей 1й младшей группы</a:t>
            </a:r>
          </a:p>
          <a:p>
            <a:r>
              <a:rPr lang="ru-RU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№12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71480"/>
            <a:ext cx="8186064" cy="5792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Georgia" pitchFamily="18" charset="0"/>
              </a:rPr>
              <a:t>С желтой кожицей лимон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Витаминов полон он.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В чай добавь его скорей –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Станешь выглядеть бодрей.</a:t>
            </a:r>
            <a:endParaRPr lang="ru-RU" sz="4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em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500042"/>
            <a:ext cx="6929486" cy="60739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spc="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4" name="Содержимое 3" descr="83895724_fruits.jpg"/>
          <p:cNvPicPr>
            <a:picLocks noGrp="1" noChangeAspect="1"/>
          </p:cNvPicPr>
          <p:nvPr>
            <p:ph idx="1"/>
          </p:nvPr>
        </p:nvPicPr>
        <p:blipFill>
          <a:blip r:embed="rId2"/>
          <a:srcRect l="9936" t="14206" r="10580" b="16344"/>
          <a:stretch>
            <a:fillRect/>
          </a:stretch>
        </p:blipFill>
        <p:spPr>
          <a:xfrm>
            <a:off x="188305" y="285728"/>
            <a:ext cx="8847094" cy="6429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Georgia" pitchFamily="18" charset="0"/>
              </a:rPr>
              <a:t>Быстро </a:t>
            </a:r>
            <a:r>
              <a:rPr lang="ru-RU" sz="4800" b="1" dirty="0" smtClean="0">
                <a:latin typeface="Georgia" pitchFamily="18" charset="0"/>
              </a:rPr>
              <a:t>яблоки</a:t>
            </a:r>
            <a:r>
              <a:rPr lang="ru-RU" sz="4800" dirty="0" smtClean="0">
                <a:latin typeface="Georgia" pitchFamily="18" charset="0"/>
              </a:rPr>
              <a:t> поспели!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Как собрать их, в самом деле?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Потрясем немножко ствол,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Фрукты, падайте на стол!</a:t>
            </a:r>
            <a:endParaRPr lang="ru-RU" sz="4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62494120_applesky2_640_4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53621"/>
            <a:ext cx="7889397" cy="5917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Georgia" pitchFamily="18" charset="0"/>
              </a:rPr>
              <a:t>Называют меня грушей. 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Я скажу, а ты послушай: 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Полюбите меня, дети! 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Я полезней всех на свете</a:t>
            </a:r>
            <a:endParaRPr lang="ru-RU" sz="4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9355f62a43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39306"/>
            <a:ext cx="8222775" cy="6167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Georgia" pitchFamily="18" charset="0"/>
              </a:rPr>
              <a:t>Спелый, сочный апельсин 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В фруктах первый витамин.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До чего же он хорош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И на солнышко похож.</a:t>
            </a:r>
            <a:endParaRPr lang="ru-RU" sz="4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hasiat-buah-jeru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571480"/>
            <a:ext cx="7746520" cy="58098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smtClean="0">
                <a:latin typeface="Georgia" pitchFamily="18" charset="0"/>
              </a:rPr>
              <a:t>Я - заморский гость, банан, 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Переплыл я океан. 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Меня солнце попросило </a:t>
            </a:r>
            <a:br>
              <a:rPr lang="ru-RU" sz="4800" dirty="0" smtClean="0">
                <a:latin typeface="Georgia" pitchFamily="18" charset="0"/>
              </a:rPr>
            </a:br>
            <a:r>
              <a:rPr lang="ru-RU" sz="4800" dirty="0" smtClean="0">
                <a:latin typeface="Georgia" pitchFamily="18" charset="0"/>
              </a:rPr>
              <a:t>Передать свою вам силу. </a:t>
            </a:r>
            <a:endParaRPr lang="ru-RU" sz="4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</Words>
  <Application>Microsoft Office PowerPoint</Application>
  <PresentationFormat>Экран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 Р У К Т 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Анастасия</cp:lastModifiedBy>
  <cp:revision>5</cp:revision>
  <dcterms:created xsi:type="dcterms:W3CDTF">2014-10-28T12:16:19Z</dcterms:created>
  <dcterms:modified xsi:type="dcterms:W3CDTF">2014-10-28T13:05:13Z</dcterms:modified>
</cp:coreProperties>
</file>