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2" r:id="rId6"/>
    <p:sldId id="260" r:id="rId7"/>
    <p:sldId id="261" r:id="rId8"/>
    <p:sldId id="269" r:id="rId9"/>
    <p:sldId id="273" r:id="rId10"/>
    <p:sldId id="279" r:id="rId11"/>
    <p:sldId id="267" r:id="rId12"/>
    <p:sldId id="263" r:id="rId13"/>
    <p:sldId id="266" r:id="rId14"/>
    <p:sldId id="265" r:id="rId15"/>
    <p:sldId id="264" r:id="rId16"/>
    <p:sldId id="270" r:id="rId17"/>
    <p:sldId id="280" r:id="rId18"/>
    <p:sldId id="290" r:id="rId19"/>
    <p:sldId id="291" r:id="rId20"/>
    <p:sldId id="292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FF"/>
    <a:srgbClr val="00FF00"/>
    <a:srgbClr val="FF3300"/>
    <a:srgbClr val="FFFF99"/>
    <a:srgbClr val="FF66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1D6B1-7C24-44A4-ACCD-5EC89966E5C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CD04F6-951F-482D-A0A3-7951CACBAF19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B3D93A-B790-4DBE-B0FA-380AC03C8F15}" type="parTrans" cxnId="{6B4EBC30-B39E-45F0-B1D0-69504EF37620}">
      <dgm:prSet/>
      <dgm:spPr/>
      <dgm:t>
        <a:bodyPr/>
        <a:lstStyle/>
        <a:p>
          <a:endParaRPr lang="ru-RU"/>
        </a:p>
      </dgm:t>
    </dgm:pt>
    <dgm:pt modelId="{81DD6CEE-E75A-4015-8008-D04D3BF21D5B}" type="sibTrans" cxnId="{6B4EBC30-B39E-45F0-B1D0-69504EF37620}">
      <dgm:prSet/>
      <dgm:spPr/>
      <dgm:t>
        <a:bodyPr/>
        <a:lstStyle/>
        <a:p>
          <a:endParaRPr lang="ru-RU"/>
        </a:p>
      </dgm:t>
    </dgm:pt>
    <dgm:pt modelId="{73FD8545-79B0-435C-BE2B-463B0FC43EDE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Совершенствование физических способностей ребенка.</a:t>
          </a:r>
          <a:endParaRPr lang="ru-RU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41D11C-EA48-49EF-9232-9E86B2C1FD53}" type="parTrans" cxnId="{3B9AA50C-1464-4A42-8E1E-97E6D1EAE710}">
      <dgm:prSet/>
      <dgm:spPr/>
      <dgm:t>
        <a:bodyPr/>
        <a:lstStyle/>
        <a:p>
          <a:endParaRPr lang="ru-RU"/>
        </a:p>
      </dgm:t>
    </dgm:pt>
    <dgm:pt modelId="{54F23C31-0348-4AAC-ACA0-9F71D8F9AEED}" type="sibTrans" cxnId="{3B9AA50C-1464-4A42-8E1E-97E6D1EAE710}">
      <dgm:prSet/>
      <dgm:spPr/>
      <dgm:t>
        <a:bodyPr/>
        <a:lstStyle/>
        <a:p>
          <a:endParaRPr lang="ru-RU"/>
        </a:p>
      </dgm:t>
    </dgm:pt>
    <dgm:pt modelId="{DA215BD3-E97E-453E-A475-DD503269281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C325AA-616F-4101-BBB3-841C17DE296B}" type="parTrans" cxnId="{89D28B8B-B0FE-49CC-A421-083D2F7A3CA2}">
      <dgm:prSet/>
      <dgm:spPr/>
      <dgm:t>
        <a:bodyPr/>
        <a:lstStyle/>
        <a:p>
          <a:endParaRPr lang="ru-RU"/>
        </a:p>
      </dgm:t>
    </dgm:pt>
    <dgm:pt modelId="{CF5A1542-4693-48A4-9C78-5F93AC857697}" type="sibTrans" cxnId="{89D28B8B-B0FE-49CC-A421-083D2F7A3CA2}">
      <dgm:prSet/>
      <dgm:spPr/>
      <dgm:t>
        <a:bodyPr/>
        <a:lstStyle/>
        <a:p>
          <a:endParaRPr lang="ru-RU"/>
        </a:p>
      </dgm:t>
    </dgm:pt>
    <dgm:pt modelId="{B677C95F-DE60-4A6C-B441-494629BC03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C934CF-4261-4420-AF6D-C3B64A5DF674}" type="parTrans" cxnId="{ED66CCA2-C6F5-4082-A49B-21520CC917B0}">
      <dgm:prSet/>
      <dgm:spPr/>
      <dgm:t>
        <a:bodyPr/>
        <a:lstStyle/>
        <a:p>
          <a:endParaRPr lang="ru-RU"/>
        </a:p>
      </dgm:t>
    </dgm:pt>
    <dgm:pt modelId="{41AFE1C1-7207-4AA0-A049-BCB3B633EF45}" type="sibTrans" cxnId="{ED66CCA2-C6F5-4082-A49B-21520CC917B0}">
      <dgm:prSet/>
      <dgm:spPr/>
      <dgm:t>
        <a:bodyPr/>
        <a:lstStyle/>
        <a:p>
          <a:endParaRPr lang="ru-RU"/>
        </a:p>
      </dgm:t>
    </dgm:pt>
    <dgm:pt modelId="{0D70390B-7456-439A-9870-0A677B3444F8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Создание условий для положительного психоэмоционального состояния детей.</a:t>
          </a:r>
          <a:endParaRPr lang="ru-RU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AC755BE5-4E74-409D-8649-24287C65EAB0}" type="parTrans" cxnId="{6653C8B6-A1EB-4C07-9516-56DA4F1AAB0A}">
      <dgm:prSet/>
      <dgm:spPr/>
      <dgm:t>
        <a:bodyPr/>
        <a:lstStyle/>
        <a:p>
          <a:endParaRPr lang="ru-RU"/>
        </a:p>
      </dgm:t>
    </dgm:pt>
    <dgm:pt modelId="{8232D0F5-FFD2-493B-A4F0-71FF8AF566E5}" type="sibTrans" cxnId="{6653C8B6-A1EB-4C07-9516-56DA4F1AAB0A}">
      <dgm:prSet/>
      <dgm:spPr/>
      <dgm:t>
        <a:bodyPr/>
        <a:lstStyle/>
        <a:p>
          <a:endParaRPr lang="ru-RU"/>
        </a:p>
      </dgm:t>
    </dgm:pt>
    <dgm:pt modelId="{CE425EBF-C6C1-4D2F-842D-6392ACB4E94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244881C-75DF-460D-9A74-9C439B466AFB}" type="parTrans" cxnId="{4BF29D22-9FE6-4CE0-9F55-DEC353F14024}">
      <dgm:prSet/>
      <dgm:spPr/>
      <dgm:t>
        <a:bodyPr/>
        <a:lstStyle/>
        <a:p>
          <a:endParaRPr lang="ru-RU"/>
        </a:p>
      </dgm:t>
    </dgm:pt>
    <dgm:pt modelId="{D8591BCD-A2B5-4837-BCB7-1CF25D98B15D}" type="sibTrans" cxnId="{4BF29D22-9FE6-4CE0-9F55-DEC353F14024}">
      <dgm:prSet/>
      <dgm:spPr/>
      <dgm:t>
        <a:bodyPr/>
        <a:lstStyle/>
        <a:p>
          <a:endParaRPr lang="ru-RU"/>
        </a:p>
      </dgm:t>
    </dgm:pt>
    <dgm:pt modelId="{96742781-3352-4A15-83AA-17C9918493A9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Укрепление нервной системы</a:t>
          </a:r>
          <a:endParaRPr lang="ru-RU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FC7BD3-B0CA-4699-AC31-DDF980787D0E}" type="parTrans" cxnId="{B0F91BBC-8928-4B8F-B6A0-C3A5CEC59002}">
      <dgm:prSet/>
      <dgm:spPr/>
      <dgm:t>
        <a:bodyPr/>
        <a:lstStyle/>
        <a:p>
          <a:endParaRPr lang="ru-RU"/>
        </a:p>
      </dgm:t>
    </dgm:pt>
    <dgm:pt modelId="{B13272D3-7182-4ADE-833E-E276938A5BB4}" type="sibTrans" cxnId="{B0F91BBC-8928-4B8F-B6A0-C3A5CEC59002}">
      <dgm:prSet/>
      <dgm:spPr/>
      <dgm:t>
        <a:bodyPr/>
        <a:lstStyle/>
        <a:p>
          <a:endParaRPr lang="ru-RU"/>
        </a:p>
      </dgm:t>
    </dgm:pt>
    <dgm:pt modelId="{A3DD870A-AA0A-4EB0-82FC-371BB4CB07D4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C7D9A5-A147-4BB0-9E29-DE3CDFFBF7DF}" type="parTrans" cxnId="{30E8FD9E-3436-4411-87F8-923ADE7B5158}">
      <dgm:prSet/>
      <dgm:spPr/>
      <dgm:t>
        <a:bodyPr/>
        <a:lstStyle/>
        <a:p>
          <a:endParaRPr lang="ru-RU"/>
        </a:p>
      </dgm:t>
    </dgm:pt>
    <dgm:pt modelId="{999D0145-382D-44DF-B1B2-36217AAA5B3B}" type="sibTrans" cxnId="{30E8FD9E-3436-4411-87F8-923ADE7B5158}">
      <dgm:prSet/>
      <dgm:spPr/>
      <dgm:t>
        <a:bodyPr/>
        <a:lstStyle/>
        <a:p>
          <a:endParaRPr lang="ru-RU"/>
        </a:p>
      </dgm:t>
    </dgm:pt>
    <dgm:pt modelId="{344F2637-7EF6-437C-84BF-8A496F6241E8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Укрепление здоровья и повышение защитных сил организма.</a:t>
          </a:r>
          <a:endParaRPr lang="ru-RU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B00F57-0985-4561-B89D-7ADC6B7F1F3F}" type="parTrans" cxnId="{2107BE0A-C639-4B8E-A06A-C2CD8D76B7CF}">
      <dgm:prSet/>
      <dgm:spPr/>
      <dgm:t>
        <a:bodyPr/>
        <a:lstStyle/>
        <a:p>
          <a:endParaRPr lang="ru-RU"/>
        </a:p>
      </dgm:t>
    </dgm:pt>
    <dgm:pt modelId="{7A47CDDC-27C9-4F11-A67B-7845AE4ED24D}" type="sibTrans" cxnId="{2107BE0A-C639-4B8E-A06A-C2CD8D76B7CF}">
      <dgm:prSet/>
      <dgm:spPr/>
      <dgm:t>
        <a:bodyPr/>
        <a:lstStyle/>
        <a:p>
          <a:endParaRPr lang="ru-RU"/>
        </a:p>
      </dgm:t>
    </dgm:pt>
    <dgm:pt modelId="{0EC193AC-9686-42D3-A849-1F2FBA0E1E9E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Развитие психических качеств: внимание, память, воображение, самостоятельность и инициатива.</a:t>
          </a:r>
          <a:endParaRPr lang="ru-RU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C6226801-D232-4580-A4EA-7A0804041C74}" type="parTrans" cxnId="{5465486B-652B-484E-B861-BDB545259AB6}">
      <dgm:prSet/>
      <dgm:spPr/>
      <dgm:t>
        <a:bodyPr/>
        <a:lstStyle/>
        <a:p>
          <a:endParaRPr lang="ru-RU"/>
        </a:p>
      </dgm:t>
    </dgm:pt>
    <dgm:pt modelId="{9766F497-4FC9-41E3-957F-979AC41FE664}" type="sibTrans" cxnId="{5465486B-652B-484E-B861-BDB545259AB6}">
      <dgm:prSet/>
      <dgm:spPr/>
      <dgm:t>
        <a:bodyPr/>
        <a:lstStyle/>
        <a:p>
          <a:endParaRPr lang="ru-RU"/>
        </a:p>
      </dgm:t>
    </dgm:pt>
    <dgm:pt modelId="{FA45E5DF-D2B6-41AA-9177-EA1AE1CC05DF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6</a:t>
          </a:r>
          <a:endParaRPr lang="ru-RU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5C9735-39C5-4F35-87D7-1C6E08D36A8E}" type="parTrans" cxnId="{E8765E74-D9B6-4465-BB61-E2F23FD62CBA}">
      <dgm:prSet/>
      <dgm:spPr/>
      <dgm:t>
        <a:bodyPr/>
        <a:lstStyle/>
        <a:p>
          <a:endParaRPr lang="ru-RU"/>
        </a:p>
      </dgm:t>
    </dgm:pt>
    <dgm:pt modelId="{6CC3714F-8275-49B7-8D2E-181ACF907D8C}" type="sibTrans" cxnId="{E8765E74-D9B6-4465-BB61-E2F23FD62CBA}">
      <dgm:prSet/>
      <dgm:spPr/>
      <dgm:t>
        <a:bodyPr/>
        <a:lstStyle/>
        <a:p>
          <a:endParaRPr lang="ru-RU"/>
        </a:p>
      </dgm:t>
    </dgm:pt>
    <dgm:pt modelId="{ED7E401A-B55F-4A7E-8EE7-145EA68029D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Воспитание и формирование личностных качеств.</a:t>
          </a:r>
          <a:endParaRPr lang="ru-RU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5D4C9B-68F7-483F-9EB2-F7CFC26E7D66}" type="parTrans" cxnId="{9599444C-F398-4100-84C6-D0D60A2BA64F}">
      <dgm:prSet/>
      <dgm:spPr/>
      <dgm:t>
        <a:bodyPr/>
        <a:lstStyle/>
        <a:p>
          <a:endParaRPr lang="ru-RU"/>
        </a:p>
      </dgm:t>
    </dgm:pt>
    <dgm:pt modelId="{2A09FF6D-F1E4-49FB-ADFA-DF914EBD9E5B}" type="sibTrans" cxnId="{9599444C-F398-4100-84C6-D0D60A2BA64F}">
      <dgm:prSet/>
      <dgm:spPr/>
      <dgm:t>
        <a:bodyPr/>
        <a:lstStyle/>
        <a:p>
          <a:endParaRPr lang="ru-RU"/>
        </a:p>
      </dgm:t>
    </dgm:pt>
    <dgm:pt modelId="{F6474B84-C21A-4558-8EC6-F87102ED9C37}" type="pres">
      <dgm:prSet presAssocID="{91E1D6B1-7C24-44A4-ACCD-5EC89966E5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D203F3-57EB-41E7-8CE9-71C7CE77B81C}" type="pres">
      <dgm:prSet presAssocID="{21CD04F6-951F-482D-A0A3-7951CACBAF19}" presName="composite" presStyleCnt="0"/>
      <dgm:spPr/>
    </dgm:pt>
    <dgm:pt modelId="{9AF17D1D-F59C-4CF0-A793-C289E19D0ADE}" type="pres">
      <dgm:prSet presAssocID="{21CD04F6-951F-482D-A0A3-7951CACBAF19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C690D-814A-420F-BFE2-297FF9872C05}" type="pres">
      <dgm:prSet presAssocID="{21CD04F6-951F-482D-A0A3-7951CACBAF19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57FF0-4ED7-450B-B539-D33775CBE53C}" type="pres">
      <dgm:prSet presAssocID="{81DD6CEE-E75A-4015-8008-D04D3BF21D5B}" presName="sp" presStyleCnt="0"/>
      <dgm:spPr/>
    </dgm:pt>
    <dgm:pt modelId="{46E54D34-4D93-4635-81D0-22BD74141D56}" type="pres">
      <dgm:prSet presAssocID="{DA215BD3-E97E-453E-A475-DD5032692817}" presName="composite" presStyleCnt="0"/>
      <dgm:spPr/>
    </dgm:pt>
    <dgm:pt modelId="{97CBE49D-9C75-4D91-9DD8-A9FEC2CF9CCC}" type="pres">
      <dgm:prSet presAssocID="{DA215BD3-E97E-453E-A475-DD5032692817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E8887-43C2-4DB2-9076-AF8AF46AD8DD}" type="pres">
      <dgm:prSet presAssocID="{DA215BD3-E97E-453E-A475-DD5032692817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6B6F4-D2E9-4311-89FE-65AB31C375E7}" type="pres">
      <dgm:prSet presAssocID="{CF5A1542-4693-48A4-9C78-5F93AC857697}" presName="sp" presStyleCnt="0"/>
      <dgm:spPr/>
    </dgm:pt>
    <dgm:pt modelId="{DDF40B71-B506-49F0-A2C9-5E6D27D5EA6D}" type="pres">
      <dgm:prSet presAssocID="{B677C95F-DE60-4A6C-B441-494629BC0393}" presName="composite" presStyleCnt="0"/>
      <dgm:spPr/>
    </dgm:pt>
    <dgm:pt modelId="{DCAC4904-A1EE-4524-B157-F7722CE9B803}" type="pres">
      <dgm:prSet presAssocID="{B677C95F-DE60-4A6C-B441-494629BC0393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79860-7AA6-47BA-90F3-48BAE8D28F88}" type="pres">
      <dgm:prSet presAssocID="{B677C95F-DE60-4A6C-B441-494629BC0393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57E2B-203A-41D0-9BCB-A0E93B8BC536}" type="pres">
      <dgm:prSet presAssocID="{41AFE1C1-7207-4AA0-A049-BCB3B633EF45}" presName="sp" presStyleCnt="0"/>
      <dgm:spPr/>
    </dgm:pt>
    <dgm:pt modelId="{ED87611A-C0CE-4EF0-8729-D690ACC7B239}" type="pres">
      <dgm:prSet presAssocID="{CE425EBF-C6C1-4D2F-842D-6392ACB4E949}" presName="composite" presStyleCnt="0"/>
      <dgm:spPr/>
    </dgm:pt>
    <dgm:pt modelId="{EDD2FF86-8B35-478F-B8B7-BA98111FB95E}" type="pres">
      <dgm:prSet presAssocID="{CE425EBF-C6C1-4D2F-842D-6392ACB4E949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132E3-FF42-4ADA-A19A-7C3DE701458A}" type="pres">
      <dgm:prSet presAssocID="{CE425EBF-C6C1-4D2F-842D-6392ACB4E949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9CC89-296E-4E74-A120-D29D245893F1}" type="pres">
      <dgm:prSet presAssocID="{D8591BCD-A2B5-4837-BCB7-1CF25D98B15D}" presName="sp" presStyleCnt="0"/>
      <dgm:spPr/>
    </dgm:pt>
    <dgm:pt modelId="{DCC78C84-CD10-4602-81ED-1BA187376137}" type="pres">
      <dgm:prSet presAssocID="{A3DD870A-AA0A-4EB0-82FC-371BB4CB07D4}" presName="composite" presStyleCnt="0"/>
      <dgm:spPr/>
    </dgm:pt>
    <dgm:pt modelId="{8B8B9FAA-7194-4C11-BAC3-AE58971C95F1}" type="pres">
      <dgm:prSet presAssocID="{A3DD870A-AA0A-4EB0-82FC-371BB4CB07D4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21180-4D25-46D4-A272-C24BF7AE2EE2}" type="pres">
      <dgm:prSet presAssocID="{A3DD870A-AA0A-4EB0-82FC-371BB4CB07D4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1EC292-F2C4-4D1E-8373-611117048A2A}" type="pres">
      <dgm:prSet presAssocID="{999D0145-382D-44DF-B1B2-36217AAA5B3B}" presName="sp" presStyleCnt="0"/>
      <dgm:spPr/>
    </dgm:pt>
    <dgm:pt modelId="{6AB40336-3B6A-4F8A-B64A-E7F9970D8D59}" type="pres">
      <dgm:prSet presAssocID="{FA45E5DF-D2B6-41AA-9177-EA1AE1CC05DF}" presName="composite" presStyleCnt="0"/>
      <dgm:spPr/>
    </dgm:pt>
    <dgm:pt modelId="{8999F3CC-788B-4D8E-8389-A1E5BF10A36E}" type="pres">
      <dgm:prSet presAssocID="{FA45E5DF-D2B6-41AA-9177-EA1AE1CC05D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7137F-717F-4414-AB85-8A0932E57C8E}" type="pres">
      <dgm:prSet presAssocID="{FA45E5DF-D2B6-41AA-9177-EA1AE1CC05D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65486B-652B-484E-B861-BDB545259AB6}" srcId="{A3DD870A-AA0A-4EB0-82FC-371BB4CB07D4}" destId="{0EC193AC-9686-42D3-A849-1F2FBA0E1E9E}" srcOrd="0" destOrd="0" parTransId="{C6226801-D232-4580-A4EA-7A0804041C74}" sibTransId="{9766F497-4FC9-41E3-957F-979AC41FE664}"/>
    <dgm:cxn modelId="{D8EB3AFB-28E9-4439-9306-186B8725950E}" type="presOf" srcId="{ED7E401A-B55F-4A7E-8EE7-145EA68029D7}" destId="{F8D7137F-717F-4414-AB85-8A0932E57C8E}" srcOrd="0" destOrd="0" presId="urn:microsoft.com/office/officeart/2005/8/layout/chevron2"/>
    <dgm:cxn modelId="{D47AE091-A2C1-44FB-9F71-32B2A06955EC}" type="presOf" srcId="{0D70390B-7456-439A-9870-0A677B3444F8}" destId="{5F679860-7AA6-47BA-90F3-48BAE8D28F88}" srcOrd="0" destOrd="0" presId="urn:microsoft.com/office/officeart/2005/8/layout/chevron2"/>
    <dgm:cxn modelId="{4BF29D22-9FE6-4CE0-9F55-DEC353F14024}" srcId="{91E1D6B1-7C24-44A4-ACCD-5EC89966E5CB}" destId="{CE425EBF-C6C1-4D2F-842D-6392ACB4E949}" srcOrd="3" destOrd="0" parTransId="{9244881C-75DF-460D-9A74-9C439B466AFB}" sibTransId="{D8591BCD-A2B5-4837-BCB7-1CF25D98B15D}"/>
    <dgm:cxn modelId="{E8765E74-D9B6-4465-BB61-E2F23FD62CBA}" srcId="{91E1D6B1-7C24-44A4-ACCD-5EC89966E5CB}" destId="{FA45E5DF-D2B6-41AA-9177-EA1AE1CC05DF}" srcOrd="5" destOrd="0" parTransId="{155C9735-39C5-4F35-87D7-1C6E08D36A8E}" sibTransId="{6CC3714F-8275-49B7-8D2E-181ACF907D8C}"/>
    <dgm:cxn modelId="{2445F13E-7407-4FDC-AE56-A7783723E185}" type="presOf" srcId="{73FD8545-79B0-435C-BE2B-463B0FC43EDE}" destId="{908C690D-814A-420F-BFE2-297FF9872C05}" srcOrd="0" destOrd="0" presId="urn:microsoft.com/office/officeart/2005/8/layout/chevron2"/>
    <dgm:cxn modelId="{6B4EBC30-B39E-45F0-B1D0-69504EF37620}" srcId="{91E1D6B1-7C24-44A4-ACCD-5EC89966E5CB}" destId="{21CD04F6-951F-482D-A0A3-7951CACBAF19}" srcOrd="0" destOrd="0" parTransId="{AEB3D93A-B790-4DBE-B0FA-380AC03C8F15}" sibTransId="{81DD6CEE-E75A-4015-8008-D04D3BF21D5B}"/>
    <dgm:cxn modelId="{B0F91BBC-8928-4B8F-B6A0-C3A5CEC59002}" srcId="{CE425EBF-C6C1-4D2F-842D-6392ACB4E949}" destId="{96742781-3352-4A15-83AA-17C9918493A9}" srcOrd="0" destOrd="0" parTransId="{5EFC7BD3-B0CA-4699-AC31-DDF980787D0E}" sibTransId="{B13272D3-7182-4ADE-833E-E276938A5BB4}"/>
    <dgm:cxn modelId="{CB0AE1CB-BB04-4CDC-B5D6-7BF5D27AFD0B}" type="presOf" srcId="{96742781-3352-4A15-83AA-17C9918493A9}" destId="{42A132E3-FF42-4ADA-A19A-7C3DE701458A}" srcOrd="0" destOrd="0" presId="urn:microsoft.com/office/officeart/2005/8/layout/chevron2"/>
    <dgm:cxn modelId="{787224C3-EAE3-4AAC-B040-06D2E73362CD}" type="presOf" srcId="{FA45E5DF-D2B6-41AA-9177-EA1AE1CC05DF}" destId="{8999F3CC-788B-4D8E-8389-A1E5BF10A36E}" srcOrd="0" destOrd="0" presId="urn:microsoft.com/office/officeart/2005/8/layout/chevron2"/>
    <dgm:cxn modelId="{9599444C-F398-4100-84C6-D0D60A2BA64F}" srcId="{FA45E5DF-D2B6-41AA-9177-EA1AE1CC05DF}" destId="{ED7E401A-B55F-4A7E-8EE7-145EA68029D7}" srcOrd="0" destOrd="0" parTransId="{E05D4C9B-68F7-483F-9EB2-F7CFC26E7D66}" sibTransId="{2A09FF6D-F1E4-49FB-ADFA-DF914EBD9E5B}"/>
    <dgm:cxn modelId="{2107BE0A-C639-4B8E-A06A-C2CD8D76B7CF}" srcId="{DA215BD3-E97E-453E-A475-DD5032692817}" destId="{344F2637-7EF6-437C-84BF-8A496F6241E8}" srcOrd="0" destOrd="0" parTransId="{31B00F57-0985-4561-B89D-7ADC6B7F1F3F}" sibTransId="{7A47CDDC-27C9-4F11-A67B-7845AE4ED24D}"/>
    <dgm:cxn modelId="{30E8FD9E-3436-4411-87F8-923ADE7B5158}" srcId="{91E1D6B1-7C24-44A4-ACCD-5EC89966E5CB}" destId="{A3DD870A-AA0A-4EB0-82FC-371BB4CB07D4}" srcOrd="4" destOrd="0" parTransId="{76C7D9A5-A147-4BB0-9E29-DE3CDFFBF7DF}" sibTransId="{999D0145-382D-44DF-B1B2-36217AAA5B3B}"/>
    <dgm:cxn modelId="{4BC241BE-F791-415E-B648-08CBF545E0DD}" type="presOf" srcId="{CE425EBF-C6C1-4D2F-842D-6392ACB4E949}" destId="{EDD2FF86-8B35-478F-B8B7-BA98111FB95E}" srcOrd="0" destOrd="0" presId="urn:microsoft.com/office/officeart/2005/8/layout/chevron2"/>
    <dgm:cxn modelId="{6653C8B6-A1EB-4C07-9516-56DA4F1AAB0A}" srcId="{B677C95F-DE60-4A6C-B441-494629BC0393}" destId="{0D70390B-7456-439A-9870-0A677B3444F8}" srcOrd="0" destOrd="0" parTransId="{AC755BE5-4E74-409D-8649-24287C65EAB0}" sibTransId="{8232D0F5-FFD2-493B-A4F0-71FF8AF566E5}"/>
    <dgm:cxn modelId="{AFE2B214-4ADE-41E7-984F-6314083FF0E7}" type="presOf" srcId="{A3DD870A-AA0A-4EB0-82FC-371BB4CB07D4}" destId="{8B8B9FAA-7194-4C11-BAC3-AE58971C95F1}" srcOrd="0" destOrd="0" presId="urn:microsoft.com/office/officeart/2005/8/layout/chevron2"/>
    <dgm:cxn modelId="{F0D5C93B-7511-43BE-9AC1-346EC9D864B9}" type="presOf" srcId="{B677C95F-DE60-4A6C-B441-494629BC0393}" destId="{DCAC4904-A1EE-4524-B157-F7722CE9B803}" srcOrd="0" destOrd="0" presId="urn:microsoft.com/office/officeart/2005/8/layout/chevron2"/>
    <dgm:cxn modelId="{D9C74E39-41D8-4417-8768-C056B0708918}" type="presOf" srcId="{0EC193AC-9686-42D3-A849-1F2FBA0E1E9E}" destId="{F5D21180-4D25-46D4-A272-C24BF7AE2EE2}" srcOrd="0" destOrd="0" presId="urn:microsoft.com/office/officeart/2005/8/layout/chevron2"/>
    <dgm:cxn modelId="{8484C7C7-227C-472E-91F2-470F461A5AD9}" type="presOf" srcId="{DA215BD3-E97E-453E-A475-DD5032692817}" destId="{97CBE49D-9C75-4D91-9DD8-A9FEC2CF9CCC}" srcOrd="0" destOrd="0" presId="urn:microsoft.com/office/officeart/2005/8/layout/chevron2"/>
    <dgm:cxn modelId="{ED66CCA2-C6F5-4082-A49B-21520CC917B0}" srcId="{91E1D6B1-7C24-44A4-ACCD-5EC89966E5CB}" destId="{B677C95F-DE60-4A6C-B441-494629BC0393}" srcOrd="2" destOrd="0" parTransId="{5AC934CF-4261-4420-AF6D-C3B64A5DF674}" sibTransId="{41AFE1C1-7207-4AA0-A049-BCB3B633EF45}"/>
    <dgm:cxn modelId="{4F7C6EAB-B4D5-4D9E-96B4-631154045518}" type="presOf" srcId="{21CD04F6-951F-482D-A0A3-7951CACBAF19}" destId="{9AF17D1D-F59C-4CF0-A793-C289E19D0ADE}" srcOrd="0" destOrd="0" presId="urn:microsoft.com/office/officeart/2005/8/layout/chevron2"/>
    <dgm:cxn modelId="{3B9AA50C-1464-4A42-8E1E-97E6D1EAE710}" srcId="{21CD04F6-951F-482D-A0A3-7951CACBAF19}" destId="{73FD8545-79B0-435C-BE2B-463B0FC43EDE}" srcOrd="0" destOrd="0" parTransId="{1A41D11C-EA48-49EF-9232-9E86B2C1FD53}" sibTransId="{54F23C31-0348-4AAC-ACA0-9F71D8F9AEED}"/>
    <dgm:cxn modelId="{AD66849F-1143-4DF4-B5AA-39495DE5D57E}" type="presOf" srcId="{344F2637-7EF6-437C-84BF-8A496F6241E8}" destId="{7F6E8887-43C2-4DB2-9076-AF8AF46AD8DD}" srcOrd="0" destOrd="0" presId="urn:microsoft.com/office/officeart/2005/8/layout/chevron2"/>
    <dgm:cxn modelId="{3C722763-2175-4864-985F-BA401C3E828E}" type="presOf" srcId="{91E1D6B1-7C24-44A4-ACCD-5EC89966E5CB}" destId="{F6474B84-C21A-4558-8EC6-F87102ED9C37}" srcOrd="0" destOrd="0" presId="urn:microsoft.com/office/officeart/2005/8/layout/chevron2"/>
    <dgm:cxn modelId="{89D28B8B-B0FE-49CC-A421-083D2F7A3CA2}" srcId="{91E1D6B1-7C24-44A4-ACCD-5EC89966E5CB}" destId="{DA215BD3-E97E-453E-A475-DD5032692817}" srcOrd="1" destOrd="0" parTransId="{28C325AA-616F-4101-BBB3-841C17DE296B}" sibTransId="{CF5A1542-4693-48A4-9C78-5F93AC857697}"/>
    <dgm:cxn modelId="{AF1D18D9-D187-434D-B5A7-9D96EDB6BCF1}" type="presParOf" srcId="{F6474B84-C21A-4558-8EC6-F87102ED9C37}" destId="{7ED203F3-57EB-41E7-8CE9-71C7CE77B81C}" srcOrd="0" destOrd="0" presId="urn:microsoft.com/office/officeart/2005/8/layout/chevron2"/>
    <dgm:cxn modelId="{C184F27B-C431-4BBF-8564-9148891FDE27}" type="presParOf" srcId="{7ED203F3-57EB-41E7-8CE9-71C7CE77B81C}" destId="{9AF17D1D-F59C-4CF0-A793-C289E19D0ADE}" srcOrd="0" destOrd="0" presId="urn:microsoft.com/office/officeart/2005/8/layout/chevron2"/>
    <dgm:cxn modelId="{145360B0-5586-4ABF-BFA0-96BD61F71A55}" type="presParOf" srcId="{7ED203F3-57EB-41E7-8CE9-71C7CE77B81C}" destId="{908C690D-814A-420F-BFE2-297FF9872C05}" srcOrd="1" destOrd="0" presId="urn:microsoft.com/office/officeart/2005/8/layout/chevron2"/>
    <dgm:cxn modelId="{37AA3415-9F91-4FA0-BADB-91E6E223E1A7}" type="presParOf" srcId="{F6474B84-C21A-4558-8EC6-F87102ED9C37}" destId="{2F057FF0-4ED7-450B-B539-D33775CBE53C}" srcOrd="1" destOrd="0" presId="urn:microsoft.com/office/officeart/2005/8/layout/chevron2"/>
    <dgm:cxn modelId="{BD1C7C10-9BDD-423B-8A9E-D8D0690CD9AD}" type="presParOf" srcId="{F6474B84-C21A-4558-8EC6-F87102ED9C37}" destId="{46E54D34-4D93-4635-81D0-22BD74141D56}" srcOrd="2" destOrd="0" presId="urn:microsoft.com/office/officeart/2005/8/layout/chevron2"/>
    <dgm:cxn modelId="{CC9FF0C0-CB43-429C-B103-142ABE6B3A46}" type="presParOf" srcId="{46E54D34-4D93-4635-81D0-22BD74141D56}" destId="{97CBE49D-9C75-4D91-9DD8-A9FEC2CF9CCC}" srcOrd="0" destOrd="0" presId="urn:microsoft.com/office/officeart/2005/8/layout/chevron2"/>
    <dgm:cxn modelId="{85B0C716-36E8-4D7A-94F8-8F1681D09DCC}" type="presParOf" srcId="{46E54D34-4D93-4635-81D0-22BD74141D56}" destId="{7F6E8887-43C2-4DB2-9076-AF8AF46AD8DD}" srcOrd="1" destOrd="0" presId="urn:microsoft.com/office/officeart/2005/8/layout/chevron2"/>
    <dgm:cxn modelId="{7F34C03D-500C-4EB6-9F06-C89B0C066798}" type="presParOf" srcId="{F6474B84-C21A-4558-8EC6-F87102ED9C37}" destId="{AC76B6F4-D2E9-4311-89FE-65AB31C375E7}" srcOrd="3" destOrd="0" presId="urn:microsoft.com/office/officeart/2005/8/layout/chevron2"/>
    <dgm:cxn modelId="{EBC73F28-CDE2-48EF-965A-E0A77EAD00C1}" type="presParOf" srcId="{F6474B84-C21A-4558-8EC6-F87102ED9C37}" destId="{DDF40B71-B506-49F0-A2C9-5E6D27D5EA6D}" srcOrd="4" destOrd="0" presId="urn:microsoft.com/office/officeart/2005/8/layout/chevron2"/>
    <dgm:cxn modelId="{8C21463C-DA54-4D7F-8E58-BE5D2D394B2A}" type="presParOf" srcId="{DDF40B71-B506-49F0-A2C9-5E6D27D5EA6D}" destId="{DCAC4904-A1EE-4524-B157-F7722CE9B803}" srcOrd="0" destOrd="0" presId="urn:microsoft.com/office/officeart/2005/8/layout/chevron2"/>
    <dgm:cxn modelId="{F2E9CF99-8D4A-4FF0-8B39-27123D33D494}" type="presParOf" srcId="{DDF40B71-B506-49F0-A2C9-5E6D27D5EA6D}" destId="{5F679860-7AA6-47BA-90F3-48BAE8D28F88}" srcOrd="1" destOrd="0" presId="urn:microsoft.com/office/officeart/2005/8/layout/chevron2"/>
    <dgm:cxn modelId="{5698A95F-7E1A-4851-9F76-7AED546DC704}" type="presParOf" srcId="{F6474B84-C21A-4558-8EC6-F87102ED9C37}" destId="{BE557E2B-203A-41D0-9BCB-A0E93B8BC536}" srcOrd="5" destOrd="0" presId="urn:microsoft.com/office/officeart/2005/8/layout/chevron2"/>
    <dgm:cxn modelId="{D9825010-43BF-47A3-9EA1-96A30BEAD3A7}" type="presParOf" srcId="{F6474B84-C21A-4558-8EC6-F87102ED9C37}" destId="{ED87611A-C0CE-4EF0-8729-D690ACC7B239}" srcOrd="6" destOrd="0" presId="urn:microsoft.com/office/officeart/2005/8/layout/chevron2"/>
    <dgm:cxn modelId="{D956ABEA-B740-4EE2-A3DB-9017D75222F3}" type="presParOf" srcId="{ED87611A-C0CE-4EF0-8729-D690ACC7B239}" destId="{EDD2FF86-8B35-478F-B8B7-BA98111FB95E}" srcOrd="0" destOrd="0" presId="urn:microsoft.com/office/officeart/2005/8/layout/chevron2"/>
    <dgm:cxn modelId="{61283DB8-56E4-4981-86DD-6D8BB3F2384D}" type="presParOf" srcId="{ED87611A-C0CE-4EF0-8729-D690ACC7B239}" destId="{42A132E3-FF42-4ADA-A19A-7C3DE701458A}" srcOrd="1" destOrd="0" presId="urn:microsoft.com/office/officeart/2005/8/layout/chevron2"/>
    <dgm:cxn modelId="{67BAC4AF-C7FF-4DF9-9E42-14FFA99AB135}" type="presParOf" srcId="{F6474B84-C21A-4558-8EC6-F87102ED9C37}" destId="{0AF9CC89-296E-4E74-A120-D29D245893F1}" srcOrd="7" destOrd="0" presId="urn:microsoft.com/office/officeart/2005/8/layout/chevron2"/>
    <dgm:cxn modelId="{0CF91C9D-BE16-4775-978F-938A1421E843}" type="presParOf" srcId="{F6474B84-C21A-4558-8EC6-F87102ED9C37}" destId="{DCC78C84-CD10-4602-81ED-1BA187376137}" srcOrd="8" destOrd="0" presId="urn:microsoft.com/office/officeart/2005/8/layout/chevron2"/>
    <dgm:cxn modelId="{F1B9C85F-23C0-4F7B-BFDA-FE7BA06FA3E1}" type="presParOf" srcId="{DCC78C84-CD10-4602-81ED-1BA187376137}" destId="{8B8B9FAA-7194-4C11-BAC3-AE58971C95F1}" srcOrd="0" destOrd="0" presId="urn:microsoft.com/office/officeart/2005/8/layout/chevron2"/>
    <dgm:cxn modelId="{FBAC3908-4F31-47D3-8038-A46DAF3DB433}" type="presParOf" srcId="{DCC78C84-CD10-4602-81ED-1BA187376137}" destId="{F5D21180-4D25-46D4-A272-C24BF7AE2EE2}" srcOrd="1" destOrd="0" presId="urn:microsoft.com/office/officeart/2005/8/layout/chevron2"/>
    <dgm:cxn modelId="{CC1DE511-E8B0-409E-B2BF-DECE50931A91}" type="presParOf" srcId="{F6474B84-C21A-4558-8EC6-F87102ED9C37}" destId="{0A1EC292-F2C4-4D1E-8373-611117048A2A}" srcOrd="9" destOrd="0" presId="urn:microsoft.com/office/officeart/2005/8/layout/chevron2"/>
    <dgm:cxn modelId="{C7632955-58D2-4200-B002-9A7D1A0CAD83}" type="presParOf" srcId="{F6474B84-C21A-4558-8EC6-F87102ED9C37}" destId="{6AB40336-3B6A-4F8A-B64A-E7F9970D8D59}" srcOrd="10" destOrd="0" presId="urn:microsoft.com/office/officeart/2005/8/layout/chevron2"/>
    <dgm:cxn modelId="{B437D1FC-C936-4F84-9FEB-EA533DFDD46C}" type="presParOf" srcId="{6AB40336-3B6A-4F8A-B64A-E7F9970D8D59}" destId="{8999F3CC-788B-4D8E-8389-A1E5BF10A36E}" srcOrd="0" destOrd="0" presId="urn:microsoft.com/office/officeart/2005/8/layout/chevron2"/>
    <dgm:cxn modelId="{6726E051-DD1C-49E8-823C-836D9A4CD630}" type="presParOf" srcId="{6AB40336-3B6A-4F8A-B64A-E7F9970D8D59}" destId="{F8D7137F-717F-4414-AB85-8A0932E57C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3D8DAA-C81B-4B7E-893C-25AC5804B5A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411273-D110-4AC3-8B21-10B0EAA75AA6}">
      <dgm:prSet phldrT="[Текст]" custT="1"/>
      <dgm:spPr>
        <a:solidFill>
          <a:srgbClr val="FF66FF"/>
        </a:solidFill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ФИЗИЧЕСКОЕ РАЗВИТИЕ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F730EF-C1EB-4487-B748-DD9509BA47F4}" type="parTrans" cxnId="{C5FA0678-1635-4D0A-A01F-C90C3612C6B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A38E292-C90C-472B-8196-756453FA24CA}" type="sibTrans" cxnId="{C5FA0678-1635-4D0A-A01F-C90C3612C6BE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398F318-C874-48B4-A613-DC59B951BA8B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Социально – коммуникативное </a:t>
          </a:r>
        </a:p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развитие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12C331-B667-4724-85FB-28478D80C613}" type="parTrans" cxnId="{61835A59-3CDC-4BF9-BD77-F670B9C5E52D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B893195-69DD-4C41-8D4E-4C4616C6E8D8}" type="sibTrans" cxnId="{61835A59-3CDC-4BF9-BD77-F670B9C5E52D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CA6C0AA-EC2B-4809-BA9D-0DA04298DBF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Познавательное развитие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79ECE08-D72F-40A3-B6C5-5FD898F7EF65}" type="parTrans" cxnId="{6977B086-9EED-4020-B9A6-71EF1C69E004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A282443-5479-480D-ACE7-B99330F0F631}" type="sibTrans" cxnId="{6977B086-9EED-4020-B9A6-71EF1C69E004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CF503E0-F5EE-4398-987D-0EA3FE9A3910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Речевое развитие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983A51F-E573-4A1F-A7D7-148EB59BBC6B}" type="parTrans" cxnId="{E45E91ED-B168-4209-A154-CE5697F25742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A7A2BC47-2F90-49C0-9DE6-C8BD95EACB2F}" type="sibTrans" cxnId="{E45E91ED-B168-4209-A154-CE5697F25742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B2920C96-6A44-4BB5-93F3-7D081D50623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Художественно – эстетическое развитие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AA35DDF-30A9-499E-9BB7-FDA4FB67AD8A}" type="parTrans" cxnId="{0C665A11-011F-46AD-B202-90F5855AA7C8}">
      <dgm:prSet custT="1"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09502D-4602-4FE1-8D46-63FAC7319F31}" type="sibTrans" cxnId="{0C665A11-011F-46AD-B202-90F5855AA7C8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C45A99D3-7E6E-4720-B136-E9B7AECB503D}" type="pres">
      <dgm:prSet presAssocID="{DF3D8DAA-C81B-4B7E-893C-25AC5804B5A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ADDE55-8496-4FC3-8356-789FE5566C5A}" type="pres">
      <dgm:prSet presAssocID="{A4411273-D110-4AC3-8B21-10B0EAA75AA6}" presName="root1" presStyleCnt="0"/>
      <dgm:spPr/>
    </dgm:pt>
    <dgm:pt modelId="{3910F10E-A218-4C24-A226-3FE0C0F2B79E}" type="pres">
      <dgm:prSet presAssocID="{A4411273-D110-4AC3-8B21-10B0EAA75AA6}" presName="LevelOneTextNode" presStyleLbl="node0" presStyleIdx="0" presStyleCnt="1" custScaleY="853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268821-95BC-4A2B-A20D-8C9EF74502B2}" type="pres">
      <dgm:prSet presAssocID="{A4411273-D110-4AC3-8B21-10B0EAA75AA6}" presName="level2hierChild" presStyleCnt="0"/>
      <dgm:spPr/>
    </dgm:pt>
    <dgm:pt modelId="{53439FB9-A034-45F5-B291-9CB5D005921C}" type="pres">
      <dgm:prSet presAssocID="{D612C331-B667-4724-85FB-28478D80C613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52F17D1B-468B-4CCB-98D3-5486F713D7FA}" type="pres">
      <dgm:prSet presAssocID="{D612C331-B667-4724-85FB-28478D80C613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CC4ED3D-9BFB-47CF-96BD-8415BB1FDAA8}" type="pres">
      <dgm:prSet presAssocID="{2398F318-C874-48B4-A613-DC59B951BA8B}" presName="root2" presStyleCnt="0"/>
      <dgm:spPr/>
    </dgm:pt>
    <dgm:pt modelId="{8D10953F-FF04-4788-9C97-D26C6199A0C1}" type="pres">
      <dgm:prSet presAssocID="{2398F318-C874-48B4-A613-DC59B951BA8B}" presName="LevelTwoTextNode" presStyleLbl="node2" presStyleIdx="0" presStyleCnt="4" custScaleX="1239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1845C1-CAC7-4C0F-A59B-C4FC0CDCDDA8}" type="pres">
      <dgm:prSet presAssocID="{2398F318-C874-48B4-A613-DC59B951BA8B}" presName="level3hierChild" presStyleCnt="0"/>
      <dgm:spPr/>
    </dgm:pt>
    <dgm:pt modelId="{1DD65F21-68EE-47B8-AB8D-6E07C8D00888}" type="pres">
      <dgm:prSet presAssocID="{C79ECE08-D72F-40A3-B6C5-5FD898F7EF65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28434621-95C4-446D-9074-AC64CF88E96F}" type="pres">
      <dgm:prSet presAssocID="{C79ECE08-D72F-40A3-B6C5-5FD898F7EF6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31B02E4C-EA1D-485E-B6C4-0DA7EECF2380}" type="pres">
      <dgm:prSet presAssocID="{3CA6C0AA-EC2B-4809-BA9D-0DA04298DBF4}" presName="root2" presStyleCnt="0"/>
      <dgm:spPr/>
    </dgm:pt>
    <dgm:pt modelId="{75C4170B-A0D0-4971-B76F-278ACD6F0786}" type="pres">
      <dgm:prSet presAssocID="{3CA6C0AA-EC2B-4809-BA9D-0DA04298DBF4}" presName="LevelTwoTextNode" presStyleLbl="node2" presStyleIdx="1" presStyleCnt="4" custScaleX="1239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E90DD0-3E76-461C-88F4-1F07DEE72344}" type="pres">
      <dgm:prSet presAssocID="{3CA6C0AA-EC2B-4809-BA9D-0DA04298DBF4}" presName="level3hierChild" presStyleCnt="0"/>
      <dgm:spPr/>
    </dgm:pt>
    <dgm:pt modelId="{7ACDD2E8-93B6-45AF-B12E-7309D1433803}" type="pres">
      <dgm:prSet presAssocID="{4983A51F-E573-4A1F-A7D7-148EB59BBC6B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3619F4BA-F810-4065-8CF1-B891CE7A6965}" type="pres">
      <dgm:prSet presAssocID="{4983A51F-E573-4A1F-A7D7-148EB59BBC6B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E2B6DEF-1723-47D7-8F92-3201E3FC1441}" type="pres">
      <dgm:prSet presAssocID="{DCF503E0-F5EE-4398-987D-0EA3FE9A3910}" presName="root2" presStyleCnt="0"/>
      <dgm:spPr/>
    </dgm:pt>
    <dgm:pt modelId="{ECEE9976-3447-463B-A791-A0575CBC5422}" type="pres">
      <dgm:prSet presAssocID="{DCF503E0-F5EE-4398-987D-0EA3FE9A3910}" presName="LevelTwoTextNode" presStyleLbl="node2" presStyleIdx="2" presStyleCnt="4" custScaleX="1239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51EAD8-608A-450E-82CE-F93ED7986ACB}" type="pres">
      <dgm:prSet presAssocID="{DCF503E0-F5EE-4398-987D-0EA3FE9A3910}" presName="level3hierChild" presStyleCnt="0"/>
      <dgm:spPr/>
    </dgm:pt>
    <dgm:pt modelId="{27721248-EFC7-451F-AE19-980EC5094C4A}" type="pres">
      <dgm:prSet presAssocID="{3AA35DDF-30A9-499E-9BB7-FDA4FB67AD8A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FC5D426E-7369-448F-9D2A-06C82E54C181}" type="pres">
      <dgm:prSet presAssocID="{3AA35DDF-30A9-499E-9BB7-FDA4FB67AD8A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9718EB5-3E77-482A-83E7-9552C2659996}" type="pres">
      <dgm:prSet presAssocID="{B2920C96-6A44-4BB5-93F3-7D081D506234}" presName="root2" presStyleCnt="0"/>
      <dgm:spPr/>
    </dgm:pt>
    <dgm:pt modelId="{E6EFE878-61FD-4CE2-96A0-99B9B3F2196C}" type="pres">
      <dgm:prSet presAssocID="{B2920C96-6A44-4BB5-93F3-7D081D506234}" presName="LevelTwoTextNode" presStyleLbl="node2" presStyleIdx="3" presStyleCnt="4" custScaleX="1239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35F681-F75E-4B5A-9974-1CECEBCC1896}" type="pres">
      <dgm:prSet presAssocID="{B2920C96-6A44-4BB5-93F3-7D081D506234}" presName="level3hierChild" presStyleCnt="0"/>
      <dgm:spPr/>
    </dgm:pt>
  </dgm:ptLst>
  <dgm:cxnLst>
    <dgm:cxn modelId="{4C8525CD-9E03-4858-8A6C-A41DB0D3B344}" type="presOf" srcId="{D612C331-B667-4724-85FB-28478D80C613}" destId="{53439FB9-A034-45F5-B291-9CB5D005921C}" srcOrd="0" destOrd="0" presId="urn:microsoft.com/office/officeart/2008/layout/HorizontalMultiLevelHierarchy"/>
    <dgm:cxn modelId="{7757F41E-F179-432D-B16A-3FAEEBD4EC8C}" type="presOf" srcId="{D612C331-B667-4724-85FB-28478D80C613}" destId="{52F17D1B-468B-4CCB-98D3-5486F713D7FA}" srcOrd="1" destOrd="0" presId="urn:microsoft.com/office/officeart/2008/layout/HorizontalMultiLevelHierarchy"/>
    <dgm:cxn modelId="{BA350087-787D-41DC-8E7E-14787BC7F6EB}" type="presOf" srcId="{3CA6C0AA-EC2B-4809-BA9D-0DA04298DBF4}" destId="{75C4170B-A0D0-4971-B76F-278ACD6F0786}" srcOrd="0" destOrd="0" presId="urn:microsoft.com/office/officeart/2008/layout/HorizontalMultiLevelHierarchy"/>
    <dgm:cxn modelId="{E7C37298-3300-4ACB-85F2-EF040F278CD1}" type="presOf" srcId="{DF3D8DAA-C81B-4B7E-893C-25AC5804B5A3}" destId="{C45A99D3-7E6E-4720-B136-E9B7AECB503D}" srcOrd="0" destOrd="0" presId="urn:microsoft.com/office/officeart/2008/layout/HorizontalMultiLevelHierarchy"/>
    <dgm:cxn modelId="{6977B086-9EED-4020-B9A6-71EF1C69E004}" srcId="{A4411273-D110-4AC3-8B21-10B0EAA75AA6}" destId="{3CA6C0AA-EC2B-4809-BA9D-0DA04298DBF4}" srcOrd="1" destOrd="0" parTransId="{C79ECE08-D72F-40A3-B6C5-5FD898F7EF65}" sibTransId="{BA282443-5479-480D-ACE7-B99330F0F631}"/>
    <dgm:cxn modelId="{58E82B28-B49D-4C68-87BF-14B48D692706}" type="presOf" srcId="{3AA35DDF-30A9-499E-9BB7-FDA4FB67AD8A}" destId="{27721248-EFC7-451F-AE19-980EC5094C4A}" srcOrd="0" destOrd="0" presId="urn:microsoft.com/office/officeart/2008/layout/HorizontalMultiLevelHierarchy"/>
    <dgm:cxn modelId="{CE8594C7-9E62-4F44-A39D-2DC78C9FA4C3}" type="presOf" srcId="{3AA35DDF-30A9-499E-9BB7-FDA4FB67AD8A}" destId="{FC5D426E-7369-448F-9D2A-06C82E54C181}" srcOrd="1" destOrd="0" presId="urn:microsoft.com/office/officeart/2008/layout/HorizontalMultiLevelHierarchy"/>
    <dgm:cxn modelId="{E45E91ED-B168-4209-A154-CE5697F25742}" srcId="{A4411273-D110-4AC3-8B21-10B0EAA75AA6}" destId="{DCF503E0-F5EE-4398-987D-0EA3FE9A3910}" srcOrd="2" destOrd="0" parTransId="{4983A51F-E573-4A1F-A7D7-148EB59BBC6B}" sibTransId="{A7A2BC47-2F90-49C0-9DE6-C8BD95EACB2F}"/>
    <dgm:cxn modelId="{7387F566-2F03-4247-8162-E4A5137789EA}" type="presOf" srcId="{B2920C96-6A44-4BB5-93F3-7D081D506234}" destId="{E6EFE878-61FD-4CE2-96A0-99B9B3F2196C}" srcOrd="0" destOrd="0" presId="urn:microsoft.com/office/officeart/2008/layout/HorizontalMultiLevelHierarchy"/>
    <dgm:cxn modelId="{61835A59-3CDC-4BF9-BD77-F670B9C5E52D}" srcId="{A4411273-D110-4AC3-8B21-10B0EAA75AA6}" destId="{2398F318-C874-48B4-A613-DC59B951BA8B}" srcOrd="0" destOrd="0" parTransId="{D612C331-B667-4724-85FB-28478D80C613}" sibTransId="{1B893195-69DD-4C41-8D4E-4C4616C6E8D8}"/>
    <dgm:cxn modelId="{F48D4B3C-7474-4FB3-B061-F3325AD03CA9}" type="presOf" srcId="{DCF503E0-F5EE-4398-987D-0EA3FE9A3910}" destId="{ECEE9976-3447-463B-A791-A0575CBC5422}" srcOrd="0" destOrd="0" presId="urn:microsoft.com/office/officeart/2008/layout/HorizontalMultiLevelHierarchy"/>
    <dgm:cxn modelId="{3E1D177E-149E-4542-A970-F62F0666C37E}" type="presOf" srcId="{A4411273-D110-4AC3-8B21-10B0EAA75AA6}" destId="{3910F10E-A218-4C24-A226-3FE0C0F2B79E}" srcOrd="0" destOrd="0" presId="urn:microsoft.com/office/officeart/2008/layout/HorizontalMultiLevelHierarchy"/>
    <dgm:cxn modelId="{D216875F-31DD-40B9-A989-EA32508EA246}" type="presOf" srcId="{2398F318-C874-48B4-A613-DC59B951BA8B}" destId="{8D10953F-FF04-4788-9C97-D26C6199A0C1}" srcOrd="0" destOrd="0" presId="urn:microsoft.com/office/officeart/2008/layout/HorizontalMultiLevelHierarchy"/>
    <dgm:cxn modelId="{C5FA0678-1635-4D0A-A01F-C90C3612C6BE}" srcId="{DF3D8DAA-C81B-4B7E-893C-25AC5804B5A3}" destId="{A4411273-D110-4AC3-8B21-10B0EAA75AA6}" srcOrd="0" destOrd="0" parTransId="{43F730EF-C1EB-4487-B748-DD9509BA47F4}" sibTransId="{0A38E292-C90C-472B-8196-756453FA24CA}"/>
    <dgm:cxn modelId="{B898D0DE-AFD3-43FC-A701-7C494E249674}" type="presOf" srcId="{C79ECE08-D72F-40A3-B6C5-5FD898F7EF65}" destId="{1DD65F21-68EE-47B8-AB8D-6E07C8D00888}" srcOrd="0" destOrd="0" presId="urn:microsoft.com/office/officeart/2008/layout/HorizontalMultiLevelHierarchy"/>
    <dgm:cxn modelId="{065089B8-5DF0-4A97-99D5-04866A24C60F}" type="presOf" srcId="{4983A51F-E573-4A1F-A7D7-148EB59BBC6B}" destId="{7ACDD2E8-93B6-45AF-B12E-7309D1433803}" srcOrd="0" destOrd="0" presId="urn:microsoft.com/office/officeart/2008/layout/HorizontalMultiLevelHierarchy"/>
    <dgm:cxn modelId="{0C665A11-011F-46AD-B202-90F5855AA7C8}" srcId="{A4411273-D110-4AC3-8B21-10B0EAA75AA6}" destId="{B2920C96-6A44-4BB5-93F3-7D081D506234}" srcOrd="3" destOrd="0" parTransId="{3AA35DDF-30A9-499E-9BB7-FDA4FB67AD8A}" sibTransId="{DF09502D-4602-4FE1-8D46-63FAC7319F31}"/>
    <dgm:cxn modelId="{F494AA65-5D7C-4B48-96DB-7F1D0270DCAC}" type="presOf" srcId="{4983A51F-E573-4A1F-A7D7-148EB59BBC6B}" destId="{3619F4BA-F810-4065-8CF1-B891CE7A6965}" srcOrd="1" destOrd="0" presId="urn:microsoft.com/office/officeart/2008/layout/HorizontalMultiLevelHierarchy"/>
    <dgm:cxn modelId="{EA250CD5-EF89-4396-BFD0-F058C9A1D54E}" type="presOf" srcId="{C79ECE08-D72F-40A3-B6C5-5FD898F7EF65}" destId="{28434621-95C4-446D-9074-AC64CF88E96F}" srcOrd="1" destOrd="0" presId="urn:microsoft.com/office/officeart/2008/layout/HorizontalMultiLevelHierarchy"/>
    <dgm:cxn modelId="{66E1413C-84E8-469F-A78C-1A9E033275C4}" type="presParOf" srcId="{C45A99D3-7E6E-4720-B136-E9B7AECB503D}" destId="{77ADDE55-8496-4FC3-8356-789FE5566C5A}" srcOrd="0" destOrd="0" presId="urn:microsoft.com/office/officeart/2008/layout/HorizontalMultiLevelHierarchy"/>
    <dgm:cxn modelId="{9A15C647-F055-49E2-8772-BF38A43E4C31}" type="presParOf" srcId="{77ADDE55-8496-4FC3-8356-789FE5566C5A}" destId="{3910F10E-A218-4C24-A226-3FE0C0F2B79E}" srcOrd="0" destOrd="0" presId="urn:microsoft.com/office/officeart/2008/layout/HorizontalMultiLevelHierarchy"/>
    <dgm:cxn modelId="{1743F2A8-16BD-42D9-A0C4-6A696C192D4A}" type="presParOf" srcId="{77ADDE55-8496-4FC3-8356-789FE5566C5A}" destId="{9D268821-95BC-4A2B-A20D-8C9EF74502B2}" srcOrd="1" destOrd="0" presId="urn:microsoft.com/office/officeart/2008/layout/HorizontalMultiLevelHierarchy"/>
    <dgm:cxn modelId="{8E7048EA-8E6D-49E5-9D03-684D0DF38B60}" type="presParOf" srcId="{9D268821-95BC-4A2B-A20D-8C9EF74502B2}" destId="{53439FB9-A034-45F5-B291-9CB5D005921C}" srcOrd="0" destOrd="0" presId="urn:microsoft.com/office/officeart/2008/layout/HorizontalMultiLevelHierarchy"/>
    <dgm:cxn modelId="{225B1556-D5DA-4868-8441-286342EEC013}" type="presParOf" srcId="{53439FB9-A034-45F5-B291-9CB5D005921C}" destId="{52F17D1B-468B-4CCB-98D3-5486F713D7FA}" srcOrd="0" destOrd="0" presId="urn:microsoft.com/office/officeart/2008/layout/HorizontalMultiLevelHierarchy"/>
    <dgm:cxn modelId="{B86A01F5-F5AF-428B-AD87-7262EB5B6C4E}" type="presParOf" srcId="{9D268821-95BC-4A2B-A20D-8C9EF74502B2}" destId="{0CC4ED3D-9BFB-47CF-96BD-8415BB1FDAA8}" srcOrd="1" destOrd="0" presId="urn:microsoft.com/office/officeart/2008/layout/HorizontalMultiLevelHierarchy"/>
    <dgm:cxn modelId="{CB843B91-B6AE-4794-A03D-F270E1F9F080}" type="presParOf" srcId="{0CC4ED3D-9BFB-47CF-96BD-8415BB1FDAA8}" destId="{8D10953F-FF04-4788-9C97-D26C6199A0C1}" srcOrd="0" destOrd="0" presId="urn:microsoft.com/office/officeart/2008/layout/HorizontalMultiLevelHierarchy"/>
    <dgm:cxn modelId="{060BC90E-81C3-4C19-92AC-5BDE2C3301EB}" type="presParOf" srcId="{0CC4ED3D-9BFB-47CF-96BD-8415BB1FDAA8}" destId="{361845C1-CAC7-4C0F-A59B-C4FC0CDCDDA8}" srcOrd="1" destOrd="0" presId="urn:microsoft.com/office/officeart/2008/layout/HorizontalMultiLevelHierarchy"/>
    <dgm:cxn modelId="{A91BD74B-F05F-4C05-9022-4BED0C169500}" type="presParOf" srcId="{9D268821-95BC-4A2B-A20D-8C9EF74502B2}" destId="{1DD65F21-68EE-47B8-AB8D-6E07C8D00888}" srcOrd="2" destOrd="0" presId="urn:microsoft.com/office/officeart/2008/layout/HorizontalMultiLevelHierarchy"/>
    <dgm:cxn modelId="{63AD2E25-A233-4813-88C7-CD570BFA4A3C}" type="presParOf" srcId="{1DD65F21-68EE-47B8-AB8D-6E07C8D00888}" destId="{28434621-95C4-446D-9074-AC64CF88E96F}" srcOrd="0" destOrd="0" presId="urn:microsoft.com/office/officeart/2008/layout/HorizontalMultiLevelHierarchy"/>
    <dgm:cxn modelId="{0DCADE34-C4E8-4ABA-BB0F-BEBF23EED665}" type="presParOf" srcId="{9D268821-95BC-4A2B-A20D-8C9EF74502B2}" destId="{31B02E4C-EA1D-485E-B6C4-0DA7EECF2380}" srcOrd="3" destOrd="0" presId="urn:microsoft.com/office/officeart/2008/layout/HorizontalMultiLevelHierarchy"/>
    <dgm:cxn modelId="{29379849-8082-4297-B11A-DCF6A6ABC5A4}" type="presParOf" srcId="{31B02E4C-EA1D-485E-B6C4-0DA7EECF2380}" destId="{75C4170B-A0D0-4971-B76F-278ACD6F0786}" srcOrd="0" destOrd="0" presId="urn:microsoft.com/office/officeart/2008/layout/HorizontalMultiLevelHierarchy"/>
    <dgm:cxn modelId="{F5ADE0F5-DEDA-4175-864C-F85FA278FEAF}" type="presParOf" srcId="{31B02E4C-EA1D-485E-B6C4-0DA7EECF2380}" destId="{C6E90DD0-3E76-461C-88F4-1F07DEE72344}" srcOrd="1" destOrd="0" presId="urn:microsoft.com/office/officeart/2008/layout/HorizontalMultiLevelHierarchy"/>
    <dgm:cxn modelId="{372D02EE-F6F1-45FF-94BD-4CEE6984E07F}" type="presParOf" srcId="{9D268821-95BC-4A2B-A20D-8C9EF74502B2}" destId="{7ACDD2E8-93B6-45AF-B12E-7309D1433803}" srcOrd="4" destOrd="0" presId="urn:microsoft.com/office/officeart/2008/layout/HorizontalMultiLevelHierarchy"/>
    <dgm:cxn modelId="{AD5CEB2E-1BBE-4330-B275-4D066AD0596A}" type="presParOf" srcId="{7ACDD2E8-93B6-45AF-B12E-7309D1433803}" destId="{3619F4BA-F810-4065-8CF1-B891CE7A6965}" srcOrd="0" destOrd="0" presId="urn:microsoft.com/office/officeart/2008/layout/HorizontalMultiLevelHierarchy"/>
    <dgm:cxn modelId="{9EFB450E-5C00-4F97-A577-460F1848897A}" type="presParOf" srcId="{9D268821-95BC-4A2B-A20D-8C9EF74502B2}" destId="{EE2B6DEF-1723-47D7-8F92-3201E3FC1441}" srcOrd="5" destOrd="0" presId="urn:microsoft.com/office/officeart/2008/layout/HorizontalMultiLevelHierarchy"/>
    <dgm:cxn modelId="{B5B0D426-FFAE-4A34-80E4-A7D048CE88FB}" type="presParOf" srcId="{EE2B6DEF-1723-47D7-8F92-3201E3FC1441}" destId="{ECEE9976-3447-463B-A791-A0575CBC5422}" srcOrd="0" destOrd="0" presId="urn:microsoft.com/office/officeart/2008/layout/HorizontalMultiLevelHierarchy"/>
    <dgm:cxn modelId="{149FCB8B-86E9-47B9-997E-9AB23032E11E}" type="presParOf" srcId="{EE2B6DEF-1723-47D7-8F92-3201E3FC1441}" destId="{0651EAD8-608A-450E-82CE-F93ED7986ACB}" srcOrd="1" destOrd="0" presId="urn:microsoft.com/office/officeart/2008/layout/HorizontalMultiLevelHierarchy"/>
    <dgm:cxn modelId="{60469787-100F-43ED-AADB-E949522F9D1D}" type="presParOf" srcId="{9D268821-95BC-4A2B-A20D-8C9EF74502B2}" destId="{27721248-EFC7-451F-AE19-980EC5094C4A}" srcOrd="6" destOrd="0" presId="urn:microsoft.com/office/officeart/2008/layout/HorizontalMultiLevelHierarchy"/>
    <dgm:cxn modelId="{7A629A68-6AE3-47B5-AC93-19125CCCDD1E}" type="presParOf" srcId="{27721248-EFC7-451F-AE19-980EC5094C4A}" destId="{FC5D426E-7369-448F-9D2A-06C82E54C181}" srcOrd="0" destOrd="0" presId="urn:microsoft.com/office/officeart/2008/layout/HorizontalMultiLevelHierarchy"/>
    <dgm:cxn modelId="{0508EFF1-6B2B-4FAC-B6AA-5E34FC8F94BA}" type="presParOf" srcId="{9D268821-95BC-4A2B-A20D-8C9EF74502B2}" destId="{39718EB5-3E77-482A-83E7-9552C2659996}" srcOrd="7" destOrd="0" presId="urn:microsoft.com/office/officeart/2008/layout/HorizontalMultiLevelHierarchy"/>
    <dgm:cxn modelId="{5B10CF84-9A0D-4F2C-9681-D58983C81661}" type="presParOf" srcId="{39718EB5-3E77-482A-83E7-9552C2659996}" destId="{E6EFE878-61FD-4CE2-96A0-99B9B3F2196C}" srcOrd="0" destOrd="0" presId="urn:microsoft.com/office/officeart/2008/layout/HorizontalMultiLevelHierarchy"/>
    <dgm:cxn modelId="{D4E5C313-C12A-4ED7-ABCB-F38A841C7236}" type="presParOf" srcId="{39718EB5-3E77-482A-83E7-9552C2659996}" destId="{F635F681-F75E-4B5A-9974-1CECEBCC189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6AF7AC-A2C9-42FD-A678-48DA797DA78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95BB3270-4929-4ACF-A2E3-B6DA1BFFDE22}">
      <dgm:prSet phldrT="[Текст]" custT="1"/>
      <dgm:spPr>
        <a:ln>
          <a:solidFill>
            <a:srgbClr val="0000FF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Развивать двигательную активность и физические качества детей, умение их сотрудничать друг с другом через знакомство со старинными народными играми (образовательная область «Физическое развитие»).</a:t>
          </a:r>
          <a:endParaRPr lang="ru-RU" sz="12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AA7ABE-B4AF-435F-9BA4-1255105AFA93}" type="parTrans" cxnId="{01E3392E-D865-4953-8953-B372554A99C3}">
      <dgm:prSet/>
      <dgm:spPr/>
      <dgm:t>
        <a:bodyPr/>
        <a:lstStyle/>
        <a:p>
          <a:endParaRPr lang="ru-RU"/>
        </a:p>
      </dgm:t>
    </dgm:pt>
    <dgm:pt modelId="{2AA6DDE6-EC61-40E6-AEAF-DFC35A2CC173}" type="sibTrans" cxnId="{01E3392E-D865-4953-8953-B372554A99C3}">
      <dgm:prSet/>
      <dgm:spPr/>
      <dgm:t>
        <a:bodyPr/>
        <a:lstStyle/>
        <a:p>
          <a:endParaRPr lang="ru-RU"/>
        </a:p>
      </dgm:t>
    </dgm:pt>
    <dgm:pt modelId="{596EA309-45E2-4351-97EF-DFEC8768809A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000" dirty="0" smtClean="0"/>
            <a:t> </a:t>
          </a:r>
          <a:r>
            <a:rPr lang="ru-RU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Обучать детей игровой комбинаторике, т.е. умению конструировать игры на традиционной народной основе (образовательная область «Познавательное развитие»).</a:t>
          </a:r>
          <a:endParaRPr lang="ru-RU" sz="12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F7C3DD-C21F-4AFD-97F9-EB2425F0D6C5}" type="parTrans" cxnId="{9D06587F-ED16-4CFD-AF39-A5D24838709D}">
      <dgm:prSet/>
      <dgm:spPr/>
      <dgm:t>
        <a:bodyPr/>
        <a:lstStyle/>
        <a:p>
          <a:endParaRPr lang="ru-RU"/>
        </a:p>
      </dgm:t>
    </dgm:pt>
    <dgm:pt modelId="{5338E4E6-0827-4F2D-B1B2-1DC99B28926D}" type="sibTrans" cxnId="{9D06587F-ED16-4CFD-AF39-A5D24838709D}">
      <dgm:prSet/>
      <dgm:spPr/>
      <dgm:t>
        <a:bodyPr/>
        <a:lstStyle/>
        <a:p>
          <a:endParaRPr lang="ru-RU"/>
        </a:p>
      </dgm:t>
    </dgm:pt>
    <dgm:pt modelId="{FA1437C1-BF9E-4646-A1A5-C182C676FAEC}">
      <dgm:prSet phldrT="[Текст]"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Формировать чувство причастности к истории Родины через знакомство с народными праздниками и традициями (образовательная область «Социально-коммуникативное развитие»).</a:t>
          </a:r>
          <a:endParaRPr lang="ru-RU" sz="12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438A7F-297F-4AA9-A46A-056C6F4A16AC}" type="parTrans" cxnId="{9A39CB1B-0853-48CE-8DE8-262E84730FF5}">
      <dgm:prSet/>
      <dgm:spPr/>
      <dgm:t>
        <a:bodyPr/>
        <a:lstStyle/>
        <a:p>
          <a:endParaRPr lang="ru-RU"/>
        </a:p>
      </dgm:t>
    </dgm:pt>
    <dgm:pt modelId="{C43B8CF8-CF8E-4E11-8FA7-6AC61206F5AB}" type="sibTrans" cxnId="{9A39CB1B-0853-48CE-8DE8-262E84730FF5}">
      <dgm:prSet/>
      <dgm:spPr/>
      <dgm:t>
        <a:bodyPr/>
        <a:lstStyle/>
        <a:p>
          <a:endParaRPr lang="ru-RU"/>
        </a:p>
      </dgm:t>
    </dgm:pt>
    <dgm:pt modelId="{AE1043AD-36B8-4A29-A0FD-9A930B75C499}">
      <dgm:prSet custT="1"/>
      <dgm:spPr>
        <a:ln>
          <a:solidFill>
            <a:srgbClr val="FFC000"/>
          </a:solidFill>
        </a:ln>
      </dgm:spPr>
      <dgm:t>
        <a:bodyPr/>
        <a:lstStyle/>
        <a:p>
          <a:r>
            <a:rPr lang="ru-RU" sz="1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Знакомить с различными видами фольклора  (приговорки, жеребьевки, считалки, перевертыши, загадки, хороводы, народные песни и др.),  так как  фольклор является  богатейшим источником познавательного и нравственного развития детей (образовательная область «Художественно-эстетическое развитие»).</a:t>
          </a:r>
          <a:endParaRPr lang="ru-RU" sz="1200" b="1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839039-294F-4B69-9B44-BCEBB492D91F}" type="parTrans" cxnId="{5BB176A4-ED04-4A8C-A629-B675D21A6437}">
      <dgm:prSet/>
      <dgm:spPr/>
      <dgm:t>
        <a:bodyPr/>
        <a:lstStyle/>
        <a:p>
          <a:endParaRPr lang="ru-RU"/>
        </a:p>
      </dgm:t>
    </dgm:pt>
    <dgm:pt modelId="{D1C85BAE-7A07-4CBD-8E05-470F8AF0BB8C}" type="sibTrans" cxnId="{5BB176A4-ED04-4A8C-A629-B675D21A6437}">
      <dgm:prSet/>
      <dgm:spPr/>
      <dgm:t>
        <a:bodyPr/>
        <a:lstStyle/>
        <a:p>
          <a:endParaRPr lang="ru-RU"/>
        </a:p>
      </dgm:t>
    </dgm:pt>
    <dgm:pt modelId="{D094E262-5BFB-4577-A751-CADF2594D5F9}" type="pres">
      <dgm:prSet presAssocID="{286AF7AC-A2C9-42FD-A678-48DA797DA7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C7F6297-B8F9-49B4-870A-8196AFFCCD89}" type="pres">
      <dgm:prSet presAssocID="{286AF7AC-A2C9-42FD-A678-48DA797DA781}" presName="Name1" presStyleCnt="0"/>
      <dgm:spPr/>
    </dgm:pt>
    <dgm:pt modelId="{927040F7-66D8-430F-9AAC-C081DA6E2FDE}" type="pres">
      <dgm:prSet presAssocID="{286AF7AC-A2C9-42FD-A678-48DA797DA781}" presName="cycle" presStyleCnt="0"/>
      <dgm:spPr/>
    </dgm:pt>
    <dgm:pt modelId="{558C9FE8-0E28-462F-9F74-5C74E6BF1A11}" type="pres">
      <dgm:prSet presAssocID="{286AF7AC-A2C9-42FD-A678-48DA797DA781}" presName="srcNode" presStyleLbl="node1" presStyleIdx="0" presStyleCnt="4"/>
      <dgm:spPr/>
    </dgm:pt>
    <dgm:pt modelId="{69BCC71D-0850-44BC-9EE6-881990DC2E01}" type="pres">
      <dgm:prSet presAssocID="{286AF7AC-A2C9-42FD-A678-48DA797DA781}" presName="conn" presStyleLbl="parChTrans1D2" presStyleIdx="0" presStyleCnt="1"/>
      <dgm:spPr/>
      <dgm:t>
        <a:bodyPr/>
        <a:lstStyle/>
        <a:p>
          <a:endParaRPr lang="ru-RU"/>
        </a:p>
      </dgm:t>
    </dgm:pt>
    <dgm:pt modelId="{A8B796B6-BD4D-4762-9523-7896FC7CC094}" type="pres">
      <dgm:prSet presAssocID="{286AF7AC-A2C9-42FD-A678-48DA797DA781}" presName="extraNode" presStyleLbl="node1" presStyleIdx="0" presStyleCnt="4"/>
      <dgm:spPr/>
    </dgm:pt>
    <dgm:pt modelId="{E54570D8-1590-4877-87D2-DA2D1D9511CD}" type="pres">
      <dgm:prSet presAssocID="{286AF7AC-A2C9-42FD-A678-48DA797DA781}" presName="dstNode" presStyleLbl="node1" presStyleIdx="0" presStyleCnt="4"/>
      <dgm:spPr/>
    </dgm:pt>
    <dgm:pt modelId="{FCECE71E-E2EF-4DFF-B072-187FDEFFC122}" type="pres">
      <dgm:prSet presAssocID="{95BB3270-4929-4ACF-A2E3-B6DA1BFFDE22}" presName="text_1" presStyleLbl="node1" presStyleIdx="0" presStyleCnt="4" custScaleY="127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ABDCC-6060-4EDB-96D9-C0642E30B445}" type="pres">
      <dgm:prSet presAssocID="{95BB3270-4929-4ACF-A2E3-B6DA1BFFDE22}" presName="accent_1" presStyleCnt="0"/>
      <dgm:spPr/>
    </dgm:pt>
    <dgm:pt modelId="{7327BBA0-4498-4D17-8F0A-5780BDC6CFAA}" type="pres">
      <dgm:prSet presAssocID="{95BB3270-4929-4ACF-A2E3-B6DA1BFFDE22}" presName="accentRepeatNode" presStyleLbl="solidFgAcc1" presStyleIdx="0" presStyleCnt="4"/>
      <dgm:spPr/>
    </dgm:pt>
    <dgm:pt modelId="{879AE5E5-C967-4CB1-97F8-1746C0CA28CF}" type="pres">
      <dgm:prSet presAssocID="{596EA309-45E2-4351-97EF-DFEC8768809A}" presName="text_2" presStyleLbl="node1" presStyleIdx="1" presStyleCnt="4" custScaleY="126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26112-85AE-4262-AFD4-CCC8B8C4DFB7}" type="pres">
      <dgm:prSet presAssocID="{596EA309-45E2-4351-97EF-DFEC8768809A}" presName="accent_2" presStyleCnt="0"/>
      <dgm:spPr/>
    </dgm:pt>
    <dgm:pt modelId="{382A3548-5C61-4FCF-91EE-7E274E8B3880}" type="pres">
      <dgm:prSet presAssocID="{596EA309-45E2-4351-97EF-DFEC8768809A}" presName="accentRepeatNode" presStyleLbl="solidFgAcc1" presStyleIdx="1" presStyleCnt="4"/>
      <dgm:spPr/>
    </dgm:pt>
    <dgm:pt modelId="{B4534231-1A86-4821-AE18-9F20F91B6B90}" type="pres">
      <dgm:prSet presAssocID="{FA1437C1-BF9E-4646-A1A5-C182C676FAEC}" presName="text_3" presStyleLbl="node1" presStyleIdx="2" presStyleCnt="4" custScaleY="126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AC51B-0C36-4B4B-9EE3-B52DA46F1217}" type="pres">
      <dgm:prSet presAssocID="{FA1437C1-BF9E-4646-A1A5-C182C676FAEC}" presName="accent_3" presStyleCnt="0"/>
      <dgm:spPr/>
    </dgm:pt>
    <dgm:pt modelId="{5017DF75-1D99-492B-8E97-0BD721DB6C88}" type="pres">
      <dgm:prSet presAssocID="{FA1437C1-BF9E-4646-A1A5-C182C676FAEC}" presName="accentRepeatNode" presStyleLbl="solidFgAcc1" presStyleIdx="2" presStyleCnt="4"/>
      <dgm:spPr/>
    </dgm:pt>
    <dgm:pt modelId="{382D60A0-7934-4706-9E12-2344EE59B4D8}" type="pres">
      <dgm:prSet presAssocID="{AE1043AD-36B8-4A29-A0FD-9A930B75C499}" presName="text_4" presStyleLbl="node1" presStyleIdx="3" presStyleCnt="4" custScaleY="125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FD321-01B4-4A0B-AD03-D2830C509FE2}" type="pres">
      <dgm:prSet presAssocID="{AE1043AD-36B8-4A29-A0FD-9A930B75C499}" presName="accent_4" presStyleCnt="0"/>
      <dgm:spPr/>
    </dgm:pt>
    <dgm:pt modelId="{BF95C799-9C7D-4510-A9F4-C09F439B3443}" type="pres">
      <dgm:prSet presAssocID="{AE1043AD-36B8-4A29-A0FD-9A930B75C499}" presName="accentRepeatNode" presStyleLbl="solidFgAcc1" presStyleIdx="3" presStyleCnt="4"/>
      <dgm:spPr/>
    </dgm:pt>
  </dgm:ptLst>
  <dgm:cxnLst>
    <dgm:cxn modelId="{57B73F85-090A-43D8-BF8D-A0386ED25E1D}" type="presOf" srcId="{AE1043AD-36B8-4A29-A0FD-9A930B75C499}" destId="{382D60A0-7934-4706-9E12-2344EE59B4D8}" srcOrd="0" destOrd="0" presId="urn:microsoft.com/office/officeart/2008/layout/VerticalCurvedList"/>
    <dgm:cxn modelId="{2E2E6A66-5FA2-4BF4-97BD-41014A253BCD}" type="presOf" srcId="{286AF7AC-A2C9-42FD-A678-48DA797DA781}" destId="{D094E262-5BFB-4577-A751-CADF2594D5F9}" srcOrd="0" destOrd="0" presId="urn:microsoft.com/office/officeart/2008/layout/VerticalCurvedList"/>
    <dgm:cxn modelId="{8ACFC4F6-2CDA-411C-BF4F-5E32FF514B87}" type="presOf" srcId="{95BB3270-4929-4ACF-A2E3-B6DA1BFFDE22}" destId="{FCECE71E-E2EF-4DFF-B072-187FDEFFC122}" srcOrd="0" destOrd="0" presId="urn:microsoft.com/office/officeart/2008/layout/VerticalCurvedList"/>
    <dgm:cxn modelId="{9D06587F-ED16-4CFD-AF39-A5D24838709D}" srcId="{286AF7AC-A2C9-42FD-A678-48DA797DA781}" destId="{596EA309-45E2-4351-97EF-DFEC8768809A}" srcOrd="1" destOrd="0" parTransId="{6FF7C3DD-C21F-4AFD-97F9-EB2425F0D6C5}" sibTransId="{5338E4E6-0827-4F2D-B1B2-1DC99B28926D}"/>
    <dgm:cxn modelId="{033A3A08-B294-4B2F-BD2B-E9A3E0639BF2}" type="presOf" srcId="{596EA309-45E2-4351-97EF-DFEC8768809A}" destId="{879AE5E5-C967-4CB1-97F8-1746C0CA28CF}" srcOrd="0" destOrd="0" presId="urn:microsoft.com/office/officeart/2008/layout/VerticalCurvedList"/>
    <dgm:cxn modelId="{01E3392E-D865-4953-8953-B372554A99C3}" srcId="{286AF7AC-A2C9-42FD-A678-48DA797DA781}" destId="{95BB3270-4929-4ACF-A2E3-B6DA1BFFDE22}" srcOrd="0" destOrd="0" parTransId="{54AA7ABE-B4AF-435F-9BA4-1255105AFA93}" sibTransId="{2AA6DDE6-EC61-40E6-AEAF-DFC35A2CC173}"/>
    <dgm:cxn modelId="{192749A6-1847-4A66-94D1-6AEA4EB90A24}" type="presOf" srcId="{2AA6DDE6-EC61-40E6-AEAF-DFC35A2CC173}" destId="{69BCC71D-0850-44BC-9EE6-881990DC2E01}" srcOrd="0" destOrd="0" presId="urn:microsoft.com/office/officeart/2008/layout/VerticalCurvedList"/>
    <dgm:cxn modelId="{E46EC0CD-C950-4AEA-B841-4BD4A5C2A690}" type="presOf" srcId="{FA1437C1-BF9E-4646-A1A5-C182C676FAEC}" destId="{B4534231-1A86-4821-AE18-9F20F91B6B90}" srcOrd="0" destOrd="0" presId="urn:microsoft.com/office/officeart/2008/layout/VerticalCurvedList"/>
    <dgm:cxn modelId="{9A39CB1B-0853-48CE-8DE8-262E84730FF5}" srcId="{286AF7AC-A2C9-42FD-A678-48DA797DA781}" destId="{FA1437C1-BF9E-4646-A1A5-C182C676FAEC}" srcOrd="2" destOrd="0" parTransId="{50438A7F-297F-4AA9-A46A-056C6F4A16AC}" sibTransId="{C43B8CF8-CF8E-4E11-8FA7-6AC61206F5AB}"/>
    <dgm:cxn modelId="{5BB176A4-ED04-4A8C-A629-B675D21A6437}" srcId="{286AF7AC-A2C9-42FD-A678-48DA797DA781}" destId="{AE1043AD-36B8-4A29-A0FD-9A930B75C499}" srcOrd="3" destOrd="0" parTransId="{DE839039-294F-4B69-9B44-BCEBB492D91F}" sibTransId="{D1C85BAE-7A07-4CBD-8E05-470F8AF0BB8C}"/>
    <dgm:cxn modelId="{D525AB81-F8D5-4B80-BFD1-25FA8161973C}" type="presParOf" srcId="{D094E262-5BFB-4577-A751-CADF2594D5F9}" destId="{4C7F6297-B8F9-49B4-870A-8196AFFCCD89}" srcOrd="0" destOrd="0" presId="urn:microsoft.com/office/officeart/2008/layout/VerticalCurvedList"/>
    <dgm:cxn modelId="{03A1EA07-470C-449E-9055-A966C0077C87}" type="presParOf" srcId="{4C7F6297-B8F9-49B4-870A-8196AFFCCD89}" destId="{927040F7-66D8-430F-9AAC-C081DA6E2FDE}" srcOrd="0" destOrd="0" presId="urn:microsoft.com/office/officeart/2008/layout/VerticalCurvedList"/>
    <dgm:cxn modelId="{14E077EA-4B69-4D77-942F-3AF5BDB54442}" type="presParOf" srcId="{927040F7-66D8-430F-9AAC-C081DA6E2FDE}" destId="{558C9FE8-0E28-462F-9F74-5C74E6BF1A11}" srcOrd="0" destOrd="0" presId="urn:microsoft.com/office/officeart/2008/layout/VerticalCurvedList"/>
    <dgm:cxn modelId="{9D56ACD0-F26F-4418-A13D-327197B5B238}" type="presParOf" srcId="{927040F7-66D8-430F-9AAC-C081DA6E2FDE}" destId="{69BCC71D-0850-44BC-9EE6-881990DC2E01}" srcOrd="1" destOrd="0" presId="urn:microsoft.com/office/officeart/2008/layout/VerticalCurvedList"/>
    <dgm:cxn modelId="{E5CC7651-A9D7-4BD7-9CB9-419C8D3B52A5}" type="presParOf" srcId="{927040F7-66D8-430F-9AAC-C081DA6E2FDE}" destId="{A8B796B6-BD4D-4762-9523-7896FC7CC094}" srcOrd="2" destOrd="0" presId="urn:microsoft.com/office/officeart/2008/layout/VerticalCurvedList"/>
    <dgm:cxn modelId="{822B5A3E-3AB0-4717-819B-CD4767C4AA8D}" type="presParOf" srcId="{927040F7-66D8-430F-9AAC-C081DA6E2FDE}" destId="{E54570D8-1590-4877-87D2-DA2D1D9511CD}" srcOrd="3" destOrd="0" presId="urn:microsoft.com/office/officeart/2008/layout/VerticalCurvedList"/>
    <dgm:cxn modelId="{1C16F53C-D48C-41FC-A48B-4B89BB5F45C6}" type="presParOf" srcId="{4C7F6297-B8F9-49B4-870A-8196AFFCCD89}" destId="{FCECE71E-E2EF-4DFF-B072-187FDEFFC122}" srcOrd="1" destOrd="0" presId="urn:microsoft.com/office/officeart/2008/layout/VerticalCurvedList"/>
    <dgm:cxn modelId="{B1C841F8-F590-498A-9C2D-16F15B2A6DB9}" type="presParOf" srcId="{4C7F6297-B8F9-49B4-870A-8196AFFCCD89}" destId="{A2AABDCC-6060-4EDB-96D9-C0642E30B445}" srcOrd="2" destOrd="0" presId="urn:microsoft.com/office/officeart/2008/layout/VerticalCurvedList"/>
    <dgm:cxn modelId="{AA1F9A7A-9AC7-4FD2-A7DE-4722F9A2CA77}" type="presParOf" srcId="{A2AABDCC-6060-4EDB-96D9-C0642E30B445}" destId="{7327BBA0-4498-4D17-8F0A-5780BDC6CFAA}" srcOrd="0" destOrd="0" presId="urn:microsoft.com/office/officeart/2008/layout/VerticalCurvedList"/>
    <dgm:cxn modelId="{DFEB3CAC-64A6-4970-A04C-015CD950F856}" type="presParOf" srcId="{4C7F6297-B8F9-49B4-870A-8196AFFCCD89}" destId="{879AE5E5-C967-4CB1-97F8-1746C0CA28CF}" srcOrd="3" destOrd="0" presId="urn:microsoft.com/office/officeart/2008/layout/VerticalCurvedList"/>
    <dgm:cxn modelId="{4E7EE6D5-B7D3-4921-907F-404A36B00F16}" type="presParOf" srcId="{4C7F6297-B8F9-49B4-870A-8196AFFCCD89}" destId="{84926112-85AE-4262-AFD4-CCC8B8C4DFB7}" srcOrd="4" destOrd="0" presId="urn:microsoft.com/office/officeart/2008/layout/VerticalCurvedList"/>
    <dgm:cxn modelId="{E17A3C02-5C14-4D28-B1EF-A29075CFF4D2}" type="presParOf" srcId="{84926112-85AE-4262-AFD4-CCC8B8C4DFB7}" destId="{382A3548-5C61-4FCF-91EE-7E274E8B3880}" srcOrd="0" destOrd="0" presId="urn:microsoft.com/office/officeart/2008/layout/VerticalCurvedList"/>
    <dgm:cxn modelId="{3B32126D-D05A-40B7-B30C-ADD9278054E7}" type="presParOf" srcId="{4C7F6297-B8F9-49B4-870A-8196AFFCCD89}" destId="{B4534231-1A86-4821-AE18-9F20F91B6B90}" srcOrd="5" destOrd="0" presId="urn:microsoft.com/office/officeart/2008/layout/VerticalCurvedList"/>
    <dgm:cxn modelId="{B8846907-C710-43B7-93FF-735CF3BF793D}" type="presParOf" srcId="{4C7F6297-B8F9-49B4-870A-8196AFFCCD89}" destId="{0ACAC51B-0C36-4B4B-9EE3-B52DA46F1217}" srcOrd="6" destOrd="0" presId="urn:microsoft.com/office/officeart/2008/layout/VerticalCurvedList"/>
    <dgm:cxn modelId="{28F66E26-5D97-4371-89BA-57CDB1840609}" type="presParOf" srcId="{0ACAC51B-0C36-4B4B-9EE3-B52DA46F1217}" destId="{5017DF75-1D99-492B-8E97-0BD721DB6C88}" srcOrd="0" destOrd="0" presId="urn:microsoft.com/office/officeart/2008/layout/VerticalCurvedList"/>
    <dgm:cxn modelId="{47EA8639-781B-4569-A2CA-F2414E457EF8}" type="presParOf" srcId="{4C7F6297-B8F9-49B4-870A-8196AFFCCD89}" destId="{382D60A0-7934-4706-9E12-2344EE59B4D8}" srcOrd="7" destOrd="0" presId="urn:microsoft.com/office/officeart/2008/layout/VerticalCurvedList"/>
    <dgm:cxn modelId="{1E31177B-33CF-4304-B897-B5D835106E12}" type="presParOf" srcId="{4C7F6297-B8F9-49B4-870A-8196AFFCCD89}" destId="{280FD321-01B4-4A0B-AD03-D2830C509FE2}" srcOrd="8" destOrd="0" presId="urn:microsoft.com/office/officeart/2008/layout/VerticalCurvedList"/>
    <dgm:cxn modelId="{58003B96-C3EF-4D67-AA74-4FB391955F90}" type="presParOf" srcId="{280FD321-01B4-4A0B-AD03-D2830C509FE2}" destId="{BF95C799-9C7D-4510-A9F4-C09F439B34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20A74-B197-4301-9CD9-FCFE50BBBD2D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F31F2-ED84-417E-9B8C-2E1F8D449F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6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1EAC12-6C4F-48B8-8C2F-6717540CEF83}" type="slidenum">
              <a:rPr lang="ru-RU" smtClean="0"/>
              <a:pPr/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13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9166-12D5-47B1-A300-CC6A78A56A7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649166-12D5-47B1-A300-CC6A78A56A79}" type="datetimeFigureOut">
              <a:rPr lang="ru-RU" smtClean="0"/>
              <a:pPr/>
              <a:t>21.07.2015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4C8086-6EDF-4240-9E3A-E487651991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%5bURL=http:/pozdravitel.ru/smajliki/%5d%5bIMG%5dhttp:/smayls.ru/data/smiles/animashki-sport-1313.gif%5b/IMG%5d%5b/URL%5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53124" y="836712"/>
            <a:ext cx="7237751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Круглый стол для инструкторов </a:t>
            </a:r>
          </a:p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 физической культуре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«История и современность народных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подвижных игр»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83" y="-15822"/>
            <a:ext cx="9144000" cy="7143776"/>
          </a:xfrm>
          <a:prstGeom prst="rect">
            <a:avLst/>
          </a:prstGeom>
          <a:ln>
            <a:solidFill>
              <a:srgbClr val="0000FF"/>
            </a:solidFill>
          </a:ln>
        </p:spPr>
      </p:pic>
      <p:cxnSp>
        <p:nvCxnSpPr>
          <p:cNvPr id="10" name="Прямая со стрелкой 9"/>
          <p:cNvCxnSpPr/>
          <p:nvPr/>
        </p:nvCxnSpPr>
        <p:spPr>
          <a:xfrm>
            <a:off x="6660232" y="19743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 rot="1960003">
            <a:off x="3282365" y="802324"/>
            <a:ext cx="145484" cy="537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9333381">
            <a:off x="5528485" y="754737"/>
            <a:ext cx="136511" cy="584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36273" y="476672"/>
            <a:ext cx="2088232" cy="400110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3884044" y="2386399"/>
            <a:ext cx="1237428" cy="194495"/>
          </a:xfrm>
          <a:prstGeom prst="leftRightArrow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лево/вправо 28"/>
          <p:cNvSpPr/>
          <p:nvPr/>
        </p:nvSpPr>
        <p:spPr>
          <a:xfrm>
            <a:off x="3886941" y="3801298"/>
            <a:ext cx="1237428" cy="194495"/>
          </a:xfrm>
          <a:prstGeom prst="leftRightArrow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2751301" y="1365953"/>
            <a:ext cx="185013" cy="67410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2751301" y="2276872"/>
            <a:ext cx="185013" cy="940415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6029493" y="1368204"/>
            <a:ext cx="185012" cy="969248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6029492" y="2629840"/>
            <a:ext cx="185013" cy="917579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79495" y="2042305"/>
            <a:ext cx="3282180" cy="892552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охрана </a:t>
            </a: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укрепление </a:t>
            </a: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физического и психического здоровья детей, в</a:t>
            </a:r>
          </a:p>
          <a:p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 числе их эмоционального благополучия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01370" y="1308360"/>
            <a:ext cx="89986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03497" y="1279163"/>
            <a:ext cx="212244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864" y="4963982"/>
            <a:ext cx="3285078" cy="1892826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формирования общей культуры личности детей, в том числе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ценностей здорового 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образа  жизни,   развития   их   социальных,   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нравственных, эстетических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,  интеллектуальных,  физических  качеств,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инициативности, самостоятельности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и ответственности  ребёнка,  формирования 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предпосылок учебной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2751301" y="4023567"/>
            <a:ext cx="185013" cy="940415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1864" y="3254995"/>
            <a:ext cx="3282180" cy="1492716"/>
          </a:xfrm>
          <a:prstGeom prst="rect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объединения обучения и воспитания  в  целостный 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образовательный процесс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на основе духовно-нравственных  и  социокультурных    ценностей и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принятых в обществе правил и норм поведения в интересах человека,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семьи, общества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87865" y="5317133"/>
            <a:ext cx="3282180" cy="892552"/>
          </a:xfrm>
          <a:prstGeom prst="rect">
            <a:avLst/>
          </a:prstGeom>
          <a:solidFill>
            <a:srgbClr val="66FF66"/>
          </a:solidFill>
          <a:ln>
            <a:solidFill>
              <a:srgbClr val="FF66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нравственных привычек, воспитание трудолюбия, пробуждение у детей доброты и любви к людям, к родной природе</a:t>
            </a:r>
            <a:endParaRPr lang="ru-RU" sz="1300" b="1" dirty="0">
              <a:solidFill>
                <a:schemeClr val="tx1"/>
              </a:solidFill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6029491" y="3949356"/>
            <a:ext cx="185013" cy="1367777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117556" y="3547419"/>
            <a:ext cx="3278178" cy="692497"/>
          </a:xfrm>
          <a:prstGeom prst="rect">
            <a:avLst/>
          </a:prstGeom>
          <a:solidFill>
            <a:srgbClr val="66FF66"/>
          </a:solidFill>
          <a:ln>
            <a:solidFill>
              <a:srgbClr val="FF66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эстетической, духовной культуры, воспитание художественного вкуса, тонкого ощущения прекрасного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117556" y="2337452"/>
            <a:ext cx="3278178" cy="292388"/>
          </a:xfrm>
          <a:prstGeom prst="rect">
            <a:avLst/>
          </a:prstGeom>
          <a:solidFill>
            <a:srgbClr val="66FF66"/>
          </a:solidFill>
          <a:ln>
            <a:solidFill>
              <a:srgbClr val="FF66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забота </a:t>
            </a: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здоровье, физическое развитие</a:t>
            </a:r>
          </a:p>
        </p:txBody>
      </p:sp>
      <p:sp>
        <p:nvSpPr>
          <p:cNvPr id="39" name="Двойная стрелка влево/вправо 38"/>
          <p:cNvSpPr/>
          <p:nvPr/>
        </p:nvSpPr>
        <p:spPr>
          <a:xfrm>
            <a:off x="3886942" y="5666953"/>
            <a:ext cx="1237428" cy="194495"/>
          </a:xfrm>
          <a:prstGeom prst="leftRightArrow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293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8" grpId="0" animBg="1"/>
      <p:bldP spid="28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24" grpId="0" animBg="1"/>
      <p:bldP spid="18" grpId="0" animBg="1"/>
      <p:bldP spid="25" grpId="0" animBg="1"/>
      <p:bldP spid="9" grpId="0" animBg="1"/>
      <p:bldP spid="30" grpId="0" animBg="1"/>
      <p:bldP spid="7" grpId="0" animBg="1"/>
      <p:bldP spid="32" grpId="0" animBg="1"/>
      <p:bldP spid="38" grpId="0" animBg="1"/>
      <p:bldP spid="36" grpId="0" animBg="1"/>
      <p:bldP spid="37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83" y="-15822"/>
            <a:ext cx="9144000" cy="714377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6660232" y="19743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27584" y="308904"/>
            <a:ext cx="748883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Социально - коммуникативное развитие»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47" y="1628800"/>
            <a:ext cx="3510000" cy="234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0232" y="1635054"/>
            <a:ext cx="3510000" cy="234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5029" y="4221088"/>
            <a:ext cx="3510000" cy="234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73421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43" y="-26351"/>
            <a:ext cx="9144000" cy="714377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6660232" y="19743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27584" y="308904"/>
            <a:ext cx="748883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«Познавательное развитие»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700808"/>
            <a:ext cx="3510000" cy="2340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07" y="4326614"/>
            <a:ext cx="3510000" cy="234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271" y="4326614"/>
            <a:ext cx="3510000" cy="234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271" y="1700808"/>
            <a:ext cx="3510000" cy="234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929" y="188640"/>
            <a:ext cx="1493637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97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83" y="-15822"/>
            <a:ext cx="9144000" cy="714377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6660232" y="19743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27584" y="308904"/>
            <a:ext cx="748883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Речевое развитие»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4283002"/>
            <a:ext cx="3075438" cy="234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91" y="1536156"/>
            <a:ext cx="3510000" cy="234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479" y="4269872"/>
            <a:ext cx="3510000" cy="234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1773" y="1536156"/>
            <a:ext cx="3119412" cy="2376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38155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83" y="-15822"/>
            <a:ext cx="9144000" cy="714377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6660232" y="19743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27584" y="308904"/>
            <a:ext cx="748883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Художественно - эстетическое развитие»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593" y="1974324"/>
            <a:ext cx="3780000" cy="2422566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232" y="1974324"/>
            <a:ext cx="3792000" cy="242256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3329" y="4674748"/>
            <a:ext cx="3804175" cy="2160000"/>
          </a:xfrm>
          <a:prstGeom prst="rect">
            <a:avLst/>
          </a:prstGeom>
          <a:ln w="38100">
            <a:solidFill>
              <a:srgbClr val="66FFFF"/>
            </a:solidFill>
          </a:ln>
        </p:spPr>
      </p:pic>
    </p:spTree>
    <p:extLst>
      <p:ext uri="{BB962C8B-B14F-4D97-AF65-F5344CB8AC3E}">
        <p14:creationId xmlns:p14="http://schemas.microsoft.com/office/powerpoint/2010/main" val="22247644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83" y="-15822"/>
            <a:ext cx="9144000" cy="714377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6660232" y="19743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827584" y="308904"/>
            <a:ext cx="748883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область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«Физическое развитие»</a:t>
            </a:r>
            <a:endParaRPr lang="ru-RU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7124" y="1772816"/>
            <a:ext cx="3696585" cy="2340000"/>
          </a:xfrm>
          <a:prstGeom prst="rect">
            <a:avLst/>
          </a:prstGeom>
          <a:ln w="38100">
            <a:solidFill>
              <a:srgbClr val="FF66FF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44" y="4221088"/>
            <a:ext cx="3672000" cy="244800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232" y="4221088"/>
            <a:ext cx="3672000" cy="2448000"/>
          </a:xfrm>
          <a:prstGeom prst="rect">
            <a:avLst/>
          </a:prstGeom>
          <a:ln w="38100">
            <a:solidFill>
              <a:srgbClr val="66FFFF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6710">
            <a:off x="6933480" y="189080"/>
            <a:ext cx="1492194" cy="119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01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83" y="-15822"/>
            <a:ext cx="9144000" cy="714377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6660232" y="19743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325057" y="470393"/>
            <a:ext cx="64807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работе с детьми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возраста, которые необходимо решать в интеграции: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579747350"/>
              </p:ext>
            </p:extLst>
          </p:nvPr>
        </p:nvGraphicFramePr>
        <p:xfrm>
          <a:off x="1339156" y="1412776"/>
          <a:ext cx="6491485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695820" y="1865158"/>
            <a:ext cx="453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29480" y="3042241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8334" y="4150661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5820" y="530120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005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83" y="-15822"/>
            <a:ext cx="9144000" cy="714377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6660232" y="19743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659497" y="3140567"/>
            <a:ext cx="1944216" cy="83099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Пути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реализации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908310" y="2881864"/>
            <a:ext cx="2736304" cy="1388076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оснащение предметно-развивающей среды </a:t>
            </a:r>
          </a:p>
        </p:txBody>
      </p:sp>
      <p:sp>
        <p:nvSpPr>
          <p:cNvPr id="13" name="Выноска со стрелкой вниз 12"/>
          <p:cNvSpPr/>
          <p:nvPr/>
        </p:nvSpPr>
        <p:spPr>
          <a:xfrm rot="10800000">
            <a:off x="3902496" y="3971564"/>
            <a:ext cx="1464966" cy="1803058"/>
          </a:xfrm>
          <a:prstGeom prst="downArrowCallout">
            <a:avLst>
              <a:gd name="adj1" fmla="val 25000"/>
              <a:gd name="adj2" fmla="val 25000"/>
              <a:gd name="adj3" fmla="val 26452"/>
              <a:gd name="adj4" fmla="val 64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Выноска со стрелкой влево 10"/>
          <p:cNvSpPr/>
          <p:nvPr/>
        </p:nvSpPr>
        <p:spPr>
          <a:xfrm>
            <a:off x="5603713" y="2862028"/>
            <a:ext cx="2618965" cy="1388075"/>
          </a:xfrm>
          <a:prstGeom prst="lef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педагогами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3899123" y="1268760"/>
            <a:ext cx="1464965" cy="180305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детьми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9733" y="4802431"/>
            <a:ext cx="1490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родителями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409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1" grpId="0" animBg="1"/>
      <p:bldP spid="14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83" y="-15822"/>
            <a:ext cx="9144000" cy="714377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6660232" y="19743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27584" y="308904"/>
            <a:ext cx="748883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педагогами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340768"/>
            <a:ext cx="4355976" cy="2903984"/>
          </a:xfrm>
          <a:prstGeom prst="rect">
            <a:avLst/>
          </a:prstGeom>
          <a:ln w="38100">
            <a:solidFill>
              <a:srgbClr val="00FF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3789040"/>
            <a:ext cx="4355976" cy="2903984"/>
          </a:xfrm>
          <a:prstGeom prst="rect">
            <a:avLst/>
          </a:prstGeom>
          <a:ln w="38100">
            <a:solidFill>
              <a:srgbClr val="66FFFF"/>
            </a:solidFill>
          </a:ln>
        </p:spPr>
      </p:pic>
    </p:spTree>
    <p:extLst>
      <p:ext uri="{BB962C8B-B14F-4D97-AF65-F5344CB8AC3E}">
        <p14:creationId xmlns:p14="http://schemas.microsoft.com/office/powerpoint/2010/main" val="1581808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83" y="-15822"/>
            <a:ext cx="9144000" cy="714377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6660232" y="19743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27584" y="308904"/>
            <a:ext cx="748883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99" y="1620087"/>
            <a:ext cx="3962400" cy="297180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284984"/>
            <a:ext cx="3962400" cy="263895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78934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83" y="-15822"/>
            <a:ext cx="9144000" cy="71437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71078" y="404664"/>
            <a:ext cx="461607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 rot="21362918">
            <a:off x="489560" y="1575163"/>
            <a:ext cx="3002319" cy="1910445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езаменимое средство пополнения ребёнком знаний и представлений об окружающем мире</a:t>
            </a: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блако 14"/>
          <p:cNvSpPr/>
          <p:nvPr/>
        </p:nvSpPr>
        <p:spPr>
          <a:xfrm rot="1316527">
            <a:off x="5841854" y="1575163"/>
            <a:ext cx="3002319" cy="1910445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мышления, смекалки, ловкости, сноровки, ценных морально-волевых качеств</a:t>
            </a:r>
          </a:p>
        </p:txBody>
      </p:sp>
      <p:sp>
        <p:nvSpPr>
          <p:cNvPr id="16" name="Облако 15"/>
          <p:cNvSpPr/>
          <p:nvPr/>
        </p:nvSpPr>
        <p:spPr>
          <a:xfrm>
            <a:off x="3177955" y="2859943"/>
            <a:ext cx="3002319" cy="1910445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Одно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 условий развития культуры ребенка</a:t>
            </a:r>
          </a:p>
        </p:txBody>
      </p:sp>
      <p:sp>
        <p:nvSpPr>
          <p:cNvPr id="17" name="Облако 16"/>
          <p:cNvSpPr/>
          <p:nvPr/>
        </p:nvSpPr>
        <p:spPr>
          <a:xfrm rot="21362918">
            <a:off x="5714375" y="4682302"/>
            <a:ext cx="3002319" cy="1910445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Доступный </a:t>
            </a:r>
            <a:r>
              <a:rPr lang="ru-RU" sz="1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эффективный метод воздействия на ребенка при его активном участие</a:t>
            </a:r>
          </a:p>
        </p:txBody>
      </p:sp>
      <p:sp>
        <p:nvSpPr>
          <p:cNvPr id="18" name="Облако 17"/>
          <p:cNvSpPr/>
          <p:nvPr/>
        </p:nvSpPr>
        <p:spPr>
          <a:xfrm rot="675108">
            <a:off x="697081" y="4519034"/>
            <a:ext cx="3002319" cy="1910445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мало играют в подвижные игры из-за привязанности к телевизору и компьютерным играм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83" y="-15822"/>
            <a:ext cx="9144000" cy="714377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6660232" y="19743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27584" y="308904"/>
            <a:ext cx="748883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Оснащение предметно-развивающей среды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84784"/>
            <a:ext cx="4355976" cy="2903984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359" y="3427834"/>
            <a:ext cx="4355951" cy="2903967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175662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7456002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619672" y="2336800"/>
            <a:ext cx="5872708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91680" y="404665"/>
            <a:ext cx="6195726" cy="1946081"/>
          </a:xfrm>
          <a:prstGeom prst="rect">
            <a:avLst/>
          </a:prstGeom>
          <a:effectLst/>
        </p:spPr>
        <p:txBody>
          <a:bodyPr wrap="square" lIns="98461" tIns="49230" rIns="98461" bIns="49230">
            <a:spAutoFit/>
          </a:bodyPr>
          <a:lstStyle/>
          <a:p>
            <a:pPr algn="ctr" eaLnBrk="0" hangingPunct="0">
              <a:defRPr/>
            </a:pPr>
            <a:r>
              <a:rPr lang="ru-RU" sz="6000" b="1" i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 eaLnBrk="0" hangingPunct="0">
              <a:defRPr/>
            </a:pPr>
            <a:r>
              <a:rPr lang="ru-RU" sz="6000" b="1" i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 !</a:t>
            </a:r>
            <a:endParaRPr lang="ru-RU" sz="60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83" y="-15822"/>
            <a:ext cx="9144000" cy="71437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5209" y="404664"/>
            <a:ext cx="794781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История подвижных игр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061158"/>
            <a:ext cx="769047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dirty="0"/>
              <a:t> </a:t>
            </a: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культуру каждого народа входят созданные им игры. На протяжении веков эти игры сопутствуют повседневной жизни детей и взрослых, вырабатывают жизненно важные качества: выносливость, силу, ловкость, быстроту, прививают честность, справедливость и достоинство. </a:t>
            </a:r>
          </a:p>
          <a:p>
            <a:pPr>
              <a:buFont typeface="Arial" charset="0"/>
              <a:buNone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Русские народные игры имеют многотысячелетнюю историю: они сохранились до наших дней со времен глубокой старины, передавались из поколения в поколение, вбирая в себя лучшие национальные традиции. </a:t>
            </a:r>
          </a:p>
          <a:p>
            <a:pPr>
              <a:buFont typeface="Arial" charset="0"/>
              <a:buNone/>
            </a:pPr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Помимо сохранения народных традиций игры оказывают большое влияние на воспитание характера, силы воли, интереса к народному творчеству у молодежи и развивает физическую культуру. </a:t>
            </a:r>
          </a:p>
        </p:txBody>
      </p:sp>
    </p:spTree>
    <p:extLst>
      <p:ext uri="{BB962C8B-B14F-4D97-AF65-F5344CB8AC3E}">
        <p14:creationId xmlns:p14="http://schemas.microsoft.com/office/powerpoint/2010/main" val="3001796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83" y="-15822"/>
            <a:ext cx="9144000" cy="714377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705209" y="404664"/>
            <a:ext cx="794781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История подвижных игр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84784"/>
            <a:ext cx="3931875" cy="270000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068" y="1628800"/>
            <a:ext cx="3045037" cy="22320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/>
        </p:blipFill>
        <p:spPr>
          <a:xfrm>
            <a:off x="992118" y="4443793"/>
            <a:ext cx="3026742" cy="2261270"/>
          </a:xfrm>
          <a:prstGeom prst="rect">
            <a:avLst/>
          </a:prstGeom>
          <a:ln w="38100">
            <a:solidFill>
              <a:srgbClr val="00FF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4184784"/>
            <a:ext cx="4167999" cy="2556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7067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6583" y="-15822"/>
            <a:ext cx="9144000" cy="714377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908720"/>
            <a:ext cx="4230566" cy="2880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2" y="3429000"/>
            <a:ext cx="4224000" cy="2880000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093819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83" y="-15822"/>
            <a:ext cx="9144000" cy="71437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2297" y="404664"/>
            <a:ext cx="8153643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Значение подвижных игр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518254853"/>
              </p:ext>
            </p:extLst>
          </p:nvPr>
        </p:nvGraphicFramePr>
        <p:xfrm>
          <a:off x="899592" y="1412776"/>
          <a:ext cx="741682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81212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83" y="-15822"/>
            <a:ext cx="9144000" cy="71437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42209" y="404664"/>
            <a:ext cx="767383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Классификация подвижных игр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27121" y="1295903"/>
            <a:ext cx="1362654" cy="504056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 eaLnBrk="0" hangingPunct="0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озраст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7544" y="1870777"/>
            <a:ext cx="5023042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младшей, средней и старшей возрастных групп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7164430" y="4850576"/>
            <a:ext cx="1512025" cy="738664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ctr" eaLnBrk="0" hangingPunct="0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особие,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используемые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игре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467544" y="3875566"/>
            <a:ext cx="1406484" cy="504056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 eaLnBrk="0" hangingPunct="0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Содержание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7164432" y="3009756"/>
            <a:ext cx="1295997" cy="641179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Форма 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467544" y="2505700"/>
            <a:ext cx="1362653" cy="504056"/>
          </a:xfrm>
          <a:prstGeom prst="wedgeRound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Степень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подвижности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7164432" y="1818185"/>
            <a:ext cx="1295997" cy="504056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движений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8313" y="2419174"/>
            <a:ext cx="609384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ходьбой,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прыжками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бегом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с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элементами лазания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метания. 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544" y="3125708"/>
            <a:ext cx="5023042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Игры малой, средней и высокой подвижности.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49609" y="3789040"/>
            <a:ext cx="5991256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Линейные,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круговые, врассыпную</a:t>
            </a: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5589" y="4481244"/>
            <a:ext cx="6624736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Сюжетные (зайцы и волк, медведь и пчелы),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бессюжетные («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найди себе пару»), хороводные, игры – 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аттракционы . Игры-забавы </a:t>
            </a:r>
            <a:r>
              <a:rPr lang="ru-RU" sz="1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(«коза-рогатая»), народные игры. </a:t>
            </a:r>
            <a:endParaRPr lang="en-US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74028" y="5733256"/>
            <a:ext cx="5956013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Игры с мячом, лентам, обручами и т. д</a:t>
            </a:r>
            <a:endParaRPr 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528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1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83" y="0"/>
            <a:ext cx="9144000" cy="714377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6660232" y="19743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61728780"/>
              </p:ext>
            </p:extLst>
          </p:nvPr>
        </p:nvGraphicFramePr>
        <p:xfrm>
          <a:off x="899592" y="1772816"/>
          <a:ext cx="7128792" cy="4966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74625" y="586574"/>
            <a:ext cx="784118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Модель интеграции образовательных областей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основе физического развития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871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иглашение на спортивный праздник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798" y="285728"/>
            <a:ext cx="91182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Круглый стол для инструкторов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физической культуре  Русские народные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одвижные игры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583" y="-15822"/>
            <a:ext cx="9144000" cy="714377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6660232" y="19743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140070" y="5085184"/>
            <a:ext cx="3312368" cy="10926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приобщение к истокам родного, истинного народного творчества, знакомство с историей и традициями народа, воспитание национального достоинства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49307" y="5385265"/>
            <a:ext cx="3312368" cy="4924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учёт этнокультурной ситуации развития детей</a:t>
            </a:r>
          </a:p>
        </p:txBody>
      </p:sp>
      <p:sp>
        <p:nvSpPr>
          <p:cNvPr id="13" name="Стрелка вниз 12"/>
          <p:cNvSpPr/>
          <p:nvPr/>
        </p:nvSpPr>
        <p:spPr>
          <a:xfrm rot="1960003">
            <a:off x="3192557" y="2173285"/>
            <a:ext cx="145484" cy="537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9333381">
            <a:off x="5469113" y="2157078"/>
            <a:ext cx="136511" cy="5843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1839999"/>
            <a:ext cx="2088232" cy="400110"/>
          </a:xfrm>
          <a:prstGeom prst="rect">
            <a:avLst/>
          </a:prstGeom>
          <a:solidFill>
            <a:srgbClr val="66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Принципы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8864" y="2693098"/>
            <a:ext cx="89986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35033" y="2708920"/>
            <a:ext cx="212244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Подвижные игры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42047" y="476672"/>
            <a:ext cx="427668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ФГОС и подвижных игр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3861675" y="4001353"/>
            <a:ext cx="1237428" cy="194495"/>
          </a:xfrm>
          <a:prstGeom prst="leftRightArrow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лево/вправо 28"/>
          <p:cNvSpPr/>
          <p:nvPr/>
        </p:nvSpPr>
        <p:spPr>
          <a:xfrm>
            <a:off x="3861675" y="5534239"/>
            <a:ext cx="1237428" cy="194495"/>
          </a:xfrm>
          <a:prstGeom prst="leftRightArrow">
            <a:avLst/>
          </a:prstGeom>
          <a:solidFill>
            <a:srgbClr val="0000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2658795" y="3078252"/>
            <a:ext cx="185013" cy="67410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2658794" y="4444850"/>
            <a:ext cx="185013" cy="940415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3269" y="3752353"/>
            <a:ext cx="3312368" cy="6924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приобщение детей  к  социокультурным  нормам,  традициям   семьи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, общества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и государства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6012160" y="3078252"/>
            <a:ext cx="185013" cy="67410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6017282" y="4388878"/>
            <a:ext cx="185013" cy="674101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99103" y="3752353"/>
            <a:ext cx="3312368" cy="6924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развитие интереса, внимания к окружающему миру, народному слову и народным обычаям</a:t>
            </a:r>
          </a:p>
        </p:txBody>
      </p:sp>
    </p:spTree>
    <p:extLst>
      <p:ext uri="{BB962C8B-B14F-4D97-AF65-F5344CB8AC3E}">
        <p14:creationId xmlns:p14="http://schemas.microsoft.com/office/powerpoint/2010/main" val="1212974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3" grpId="0" animBg="1"/>
      <p:bldP spid="23" grpId="0" animBg="1"/>
      <p:bldP spid="8" grpId="0" animBg="1"/>
      <p:bldP spid="18" grpId="0" animBg="1"/>
      <p:bldP spid="25" grpId="0" animBg="1"/>
      <p:bldP spid="28" grpId="0" animBg="1"/>
      <p:bldP spid="29" grpId="0" animBg="1"/>
      <p:bldP spid="31" grpId="0" animBg="1"/>
      <p:bldP spid="33" grpId="0" animBg="1"/>
      <p:bldP spid="21" grpId="0" animBg="1"/>
      <p:bldP spid="34" grpId="0" animBg="1"/>
      <p:bldP spid="35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1631</TotalTime>
  <Words>804</Words>
  <Application>Microsoft Office PowerPoint</Application>
  <PresentationFormat>Экран (4:3)</PresentationFormat>
  <Paragraphs>161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Людмила</cp:lastModifiedBy>
  <cp:revision>137</cp:revision>
  <dcterms:created xsi:type="dcterms:W3CDTF">2014-09-30T18:41:00Z</dcterms:created>
  <dcterms:modified xsi:type="dcterms:W3CDTF">2015-07-21T08:02:00Z</dcterms:modified>
</cp:coreProperties>
</file>