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74" r:id="rId14"/>
    <p:sldId id="276" r:id="rId15"/>
    <p:sldId id="269" r:id="rId16"/>
    <p:sldId id="270" r:id="rId17"/>
    <p:sldId id="271" r:id="rId18"/>
    <p:sldId id="272" r:id="rId19"/>
    <p:sldId id="273" r:id="rId20"/>
    <p:sldId id="27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348524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7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32656"/>
            <a:ext cx="36675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80BB5"/>
                </a:solidFill>
              </a:rPr>
              <a:t>Я </a:t>
            </a:r>
            <a:r>
              <a:rPr lang="ru-RU" sz="2400" dirty="0" err="1" smtClean="0">
                <a:solidFill>
                  <a:srgbClr val="380BB5"/>
                </a:solidFill>
              </a:rPr>
              <a:t>спро</a:t>
            </a:r>
            <a:r>
              <a:rPr lang="ru-RU" sz="2400" b="1" dirty="0" err="1" smtClean="0">
                <a:solidFill>
                  <a:srgbClr val="380BB5"/>
                </a:solidFill>
              </a:rPr>
              <a:t>Ш</a:t>
            </a:r>
            <a:r>
              <a:rPr lang="ru-RU" sz="2400" dirty="0" err="1" smtClean="0">
                <a:solidFill>
                  <a:srgbClr val="380BB5"/>
                </a:solidFill>
              </a:rPr>
              <a:t>у</a:t>
            </a:r>
            <a:r>
              <a:rPr lang="ru-RU" sz="2400" dirty="0" smtClean="0">
                <a:solidFill>
                  <a:srgbClr val="380BB5"/>
                </a:solidFill>
              </a:rPr>
              <a:t> у </a:t>
            </a:r>
            <a:r>
              <a:rPr lang="ru-RU" sz="2400" dirty="0" err="1" smtClean="0">
                <a:solidFill>
                  <a:srgbClr val="380BB5"/>
                </a:solidFill>
              </a:rPr>
              <a:t>малы</a:t>
            </a:r>
            <a:r>
              <a:rPr lang="ru-RU" sz="2400" b="1" dirty="0" err="1" smtClean="0">
                <a:solidFill>
                  <a:srgbClr val="380BB5"/>
                </a:solidFill>
              </a:rPr>
              <a:t>Ш</a:t>
            </a:r>
            <a:r>
              <a:rPr lang="ru-RU" sz="2400" dirty="0" err="1" smtClean="0">
                <a:solidFill>
                  <a:srgbClr val="380BB5"/>
                </a:solidFill>
              </a:rPr>
              <a:t>а</a:t>
            </a:r>
            <a:r>
              <a:rPr lang="ru-RU" sz="2400" dirty="0" smtClean="0">
                <a:solidFill>
                  <a:srgbClr val="380BB5"/>
                </a:solidFill>
              </a:rPr>
              <a:t>: </a:t>
            </a:r>
            <a:br>
              <a:rPr lang="ru-RU" sz="2400" dirty="0" smtClean="0">
                <a:solidFill>
                  <a:srgbClr val="380BB5"/>
                </a:solidFill>
              </a:rPr>
            </a:br>
            <a:r>
              <a:rPr lang="ru-RU" sz="2400" dirty="0" smtClean="0">
                <a:solidFill>
                  <a:srgbClr val="380BB5"/>
                </a:solidFill>
              </a:rPr>
              <a:t>«Что у нас на </a:t>
            </a:r>
            <a:r>
              <a:rPr lang="ru-RU" sz="2400" b="1" dirty="0" smtClean="0">
                <a:solidFill>
                  <a:srgbClr val="380BB5"/>
                </a:solidFill>
              </a:rPr>
              <a:t>букву Ш</a:t>
            </a:r>
            <a:r>
              <a:rPr lang="ru-RU" sz="2400" dirty="0" smtClean="0">
                <a:solidFill>
                  <a:srgbClr val="380BB5"/>
                </a:solidFill>
              </a:rPr>
              <a:t>?» </a:t>
            </a:r>
            <a:br>
              <a:rPr lang="ru-RU" sz="2400" dirty="0" smtClean="0">
                <a:solidFill>
                  <a:srgbClr val="380BB5"/>
                </a:solidFill>
              </a:rPr>
            </a:br>
            <a:r>
              <a:rPr lang="ru-RU" sz="2400" dirty="0" smtClean="0">
                <a:solidFill>
                  <a:srgbClr val="380BB5"/>
                </a:solidFill>
              </a:rPr>
              <a:t>Он ответит: «Знаю, папа – </a:t>
            </a:r>
            <a:br>
              <a:rPr lang="ru-RU" sz="2400" dirty="0" smtClean="0">
                <a:solidFill>
                  <a:srgbClr val="380BB5"/>
                </a:solidFill>
              </a:rPr>
            </a:br>
            <a:r>
              <a:rPr lang="ru-RU" sz="2400" b="1" dirty="0" smtClean="0">
                <a:solidFill>
                  <a:srgbClr val="380BB5"/>
                </a:solidFill>
              </a:rPr>
              <a:t>Ш</a:t>
            </a:r>
            <a:r>
              <a:rPr lang="ru-RU" sz="2400" dirty="0" smtClean="0">
                <a:solidFill>
                  <a:srgbClr val="380BB5"/>
                </a:solidFill>
              </a:rPr>
              <a:t>кола, </a:t>
            </a:r>
            <a:r>
              <a:rPr lang="ru-RU" sz="2400" b="1" dirty="0" smtClean="0">
                <a:solidFill>
                  <a:srgbClr val="380BB5"/>
                </a:solidFill>
              </a:rPr>
              <a:t>Ш</a:t>
            </a:r>
            <a:r>
              <a:rPr lang="ru-RU" sz="2400" dirty="0" smtClean="0">
                <a:solidFill>
                  <a:srgbClr val="380BB5"/>
                </a:solidFill>
              </a:rPr>
              <a:t>арики и </a:t>
            </a:r>
            <a:r>
              <a:rPr lang="ru-RU" sz="2400" b="1" dirty="0" smtClean="0">
                <a:solidFill>
                  <a:srgbClr val="380BB5"/>
                </a:solidFill>
              </a:rPr>
              <a:t>Ш</a:t>
            </a:r>
            <a:r>
              <a:rPr lang="ru-RU" sz="2400" dirty="0" smtClean="0">
                <a:solidFill>
                  <a:srgbClr val="380BB5"/>
                </a:solidFill>
              </a:rPr>
              <a:t>ляпа».</a:t>
            </a:r>
            <a:endParaRPr lang="ru-RU" sz="2400" dirty="0">
              <a:solidFill>
                <a:srgbClr val="380BB5"/>
              </a:solidFill>
            </a:endParaRPr>
          </a:p>
        </p:txBody>
      </p:sp>
      <p:pic>
        <p:nvPicPr>
          <p:cNvPr id="6" name="Рисунок 5" descr="0_a2847_21e6d55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921" y="3213131"/>
            <a:ext cx="5059079" cy="36448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3573016"/>
            <a:ext cx="1055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20" y="0"/>
            <a:ext cx="823013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sound-sh-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5" y="2564904"/>
            <a:ext cx="4330909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368" y="0"/>
            <a:ext cx="614944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348880"/>
            <a:ext cx="1982808" cy="423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126" y="0"/>
            <a:ext cx="66979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4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304" y="3140968"/>
            <a:ext cx="3943112" cy="2304256"/>
          </a:xfrm>
          <a:prstGeom prst="rect">
            <a:avLst/>
          </a:prstGeom>
        </p:spPr>
      </p:pic>
      <p:pic>
        <p:nvPicPr>
          <p:cNvPr id="6" name="Рисунок 5" descr="t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92896"/>
            <a:ext cx="2956307" cy="350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628" y="0"/>
            <a:ext cx="672491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8913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482098" cy="389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211" y="0"/>
            <a:ext cx="53257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d-model-shkaf-klassika-249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820139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96" y="0"/>
            <a:ext cx="80107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uck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967336" cy="396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717" y="0"/>
            <a:ext cx="69207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681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80928"/>
            <a:ext cx="2520280" cy="33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2826" y="0"/>
            <a:ext cx="659052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259765036_mult-pict.narod.ru52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3865612" cy="367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477" y="0"/>
            <a:ext cx="604922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81003786_0_4ce15_43bfaead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55205"/>
            <a:ext cx="3265262" cy="490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291" y="0"/>
            <a:ext cx="665759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b607cf26561.jpg"/>
          <p:cNvPicPr>
            <a:picLocks noChangeAspect="1"/>
          </p:cNvPicPr>
          <p:nvPr/>
        </p:nvPicPr>
        <p:blipFill>
          <a:blip r:embed="rId2" cstate="print"/>
          <a:srcRect r="35856"/>
          <a:stretch>
            <a:fillRect/>
          </a:stretch>
        </p:blipFill>
        <p:spPr>
          <a:xfrm>
            <a:off x="1979711" y="2564904"/>
            <a:ext cx="554656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412776"/>
            <a:ext cx="348524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7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22733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0"/>
            <a:ext cx="30316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0"/>
            <a:ext cx="249940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0"/>
            <a:ext cx="2799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620688"/>
            <a:ext cx="264046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843" y="0"/>
            <a:ext cx="77764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f03_polese_supergigant_2_09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942235" cy="398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342" y="620688"/>
            <a:ext cx="7594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Шурика машинка.</a:t>
            </a:r>
            <a:endParaRPr lang="ru-RU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minikler-akmerkez-de-kendi-oyuncaklarini-tasarliyor--8511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388777" cy="313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1484784"/>
            <a:ext cx="348524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287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22733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0"/>
            <a:ext cx="30316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0"/>
            <a:ext cx="249940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0"/>
            <a:ext cx="2799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20688"/>
            <a:ext cx="2640466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40046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43115646_0001Shar2006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510072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880" y="0"/>
            <a:ext cx="624241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_6ce30_53f2eec8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48880"/>
            <a:ext cx="2641476" cy="3275430"/>
          </a:xfrm>
          <a:prstGeom prst="rect">
            <a:avLst/>
          </a:prstGeom>
        </p:spPr>
      </p:pic>
      <p:pic>
        <p:nvPicPr>
          <p:cNvPr id="5" name="Рисунок 4" descr="99747072_v17u7Z5ZuXg_sha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2984004" cy="40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830" y="0"/>
            <a:ext cx="544251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550.jpeg"/>
          <p:cNvPicPr>
            <a:picLocks noChangeAspect="1"/>
          </p:cNvPicPr>
          <p:nvPr/>
        </p:nvPicPr>
        <p:blipFill>
          <a:blip r:embed="rId2" cstate="print"/>
          <a:srcRect l="3849" r="11469" b="9615"/>
          <a:stretch>
            <a:fillRect/>
          </a:stretch>
        </p:blipFill>
        <p:spPr>
          <a:xfrm>
            <a:off x="1979712" y="2492897"/>
            <a:ext cx="5544616" cy="394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935" y="0"/>
            <a:ext cx="768030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knit_lbug_sca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41682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093" y="0"/>
            <a:ext cx="516199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3b23cb837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36912"/>
            <a:ext cx="4200128" cy="377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5637" y="0"/>
            <a:ext cx="57249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94903747_791491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31527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7</cp:revision>
  <dcterms:created xsi:type="dcterms:W3CDTF">2014-12-08T13:52:41Z</dcterms:created>
  <dcterms:modified xsi:type="dcterms:W3CDTF">2015-07-31T17:47:34Z</dcterms:modified>
</cp:coreProperties>
</file>