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B27B82-EECC-4950-BEA6-E70C888F8E99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209522-6BE5-4529-A0F1-17CC8737E0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необходимо сделать к выступлению на ТЮФ.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Структура  физического боя.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Доклад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1.Озвучить условие</a:t>
            </a:r>
          </a:p>
          <a:p>
            <a:pPr marL="0" indent="0">
              <a:buNone/>
            </a:pPr>
            <a:r>
              <a:rPr lang="ru-RU" dirty="0" smtClean="0"/>
              <a:t>2.Качественно заснять и продемонстрировать само явление(можно принести установку)</a:t>
            </a:r>
          </a:p>
          <a:p>
            <a:pPr marL="0" indent="0">
              <a:buNone/>
            </a:pPr>
            <a:r>
              <a:rPr lang="ru-RU" dirty="0" smtClean="0"/>
              <a:t>3.План доклада(озвучивается все то, что мы исследовали и все то, о чем будет говориться в сообщении)</a:t>
            </a:r>
          </a:p>
          <a:p>
            <a:pPr marL="0" indent="0">
              <a:buNone/>
            </a:pPr>
            <a:r>
              <a:rPr lang="ru-RU" dirty="0" smtClean="0"/>
              <a:t>4.Объяснить «на пальцах» почему это явление работает, как оно происходит, без лишних физ. и мат. выкладок.(наглядные поясняющие рисунки, анимации)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1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5.Математическая модель-это объяснение явления с точки зрения математики(без перегрузки уравнениями)</a:t>
            </a:r>
          </a:p>
          <a:p>
            <a:pPr marL="0" indent="0">
              <a:buNone/>
            </a:pPr>
            <a:r>
              <a:rPr lang="ru-RU" dirty="0" smtClean="0"/>
              <a:t>6.Сравнение тер. выкладок с экспериментом (сложная формула может быть дополнена пояснительным графиком). Полученные расхождения объясняем с помощью графиков, полученных экспериментально.</a:t>
            </a:r>
          </a:p>
          <a:p>
            <a:pPr marL="0" indent="0">
              <a:buNone/>
            </a:pPr>
            <a:r>
              <a:rPr lang="ru-RU" dirty="0" smtClean="0"/>
              <a:t>7.Установка. Рассказать детально, что она из себя представляет и как на ней проводились эксперименты, как снимались зависимости.(фото, видео, комп. модели)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7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50728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8.Итоги. </a:t>
            </a:r>
            <a:r>
              <a:rPr lang="ru-RU" dirty="0" err="1" smtClean="0"/>
              <a:t>Тезисно</a:t>
            </a:r>
            <a:r>
              <a:rPr lang="ru-RU" dirty="0" smtClean="0"/>
              <a:t> объяснить, что мы сделали по предложенной задаче. Резюмировать всю проделанную работу.  Кратко перечислить ГЛАВНЫЕ ДОСТИЖЕНИЯ.</a:t>
            </a:r>
          </a:p>
          <a:p>
            <a:r>
              <a:rPr lang="ru-RU" dirty="0" smtClean="0"/>
              <a:t>Докладчик должен наработать теорию, чтобы грамотно вести бой и оппонировать.</a:t>
            </a:r>
          </a:p>
          <a:p>
            <a:r>
              <a:rPr lang="ru-RU" dirty="0" smtClean="0"/>
              <a:t>Подготовить запасники-доп. слайды, которые не вошли в главную презентацию, но при случае могут помочь ответить на вопросы оппонента и рецензента о проделанной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1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Оппонирование.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Задает вопросы докладчику в режиме вопрос-ответ(кратко да-нет)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Подводит итог работы команды </a:t>
            </a:r>
            <a:r>
              <a:rPr lang="ru-RU" dirty="0" err="1" smtClean="0"/>
              <a:t>докладчика,не</a:t>
            </a:r>
            <a:r>
              <a:rPr lang="ru-RU" dirty="0" smtClean="0"/>
              <a:t> забывая о собственном мнении по физике явления.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Выносит вопросы на дискуссию, в которой обсуждается БАЗОВАЯ ФИЗИКА задачи, опираясь на работу докладчика, но не всегда.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7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Рецензент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Должен отстаивать СВОЮ точку зрения и обязательно должен выделить ее на слайде при описании дискуссии,</a:t>
            </a:r>
            <a:br>
              <a:rPr lang="ru-RU" dirty="0" smtClean="0"/>
            </a:br>
            <a:r>
              <a:rPr lang="ru-RU" dirty="0" smtClean="0"/>
              <a:t>помимо мнения докладчика и вопросов и мнения оппонента.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4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559</TotalTime>
  <Words>261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Что необходимо сделать к выступлению на ТЮФ.</vt:lpstr>
      <vt:lpstr>Доклад </vt:lpstr>
      <vt:lpstr>Доклад</vt:lpstr>
      <vt:lpstr>Доклад</vt:lpstr>
      <vt:lpstr>Оппонирование.</vt:lpstr>
      <vt:lpstr>Рецензент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готовиться к ТЮФ</dc:title>
  <dc:creator>Майя</dc:creator>
  <cp:lastModifiedBy>Майя</cp:lastModifiedBy>
  <cp:revision>6</cp:revision>
  <dcterms:created xsi:type="dcterms:W3CDTF">2014-10-13T06:56:53Z</dcterms:created>
  <dcterms:modified xsi:type="dcterms:W3CDTF">2014-10-13T16:16:36Z</dcterms:modified>
</cp:coreProperties>
</file>