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3" r:id="rId6"/>
    <p:sldId id="259" r:id="rId7"/>
    <p:sldId id="278" r:id="rId8"/>
    <p:sldId id="260" r:id="rId9"/>
    <p:sldId id="261" r:id="rId10"/>
    <p:sldId id="266" r:id="rId11"/>
    <p:sldId id="265" r:id="rId12"/>
    <p:sldId id="264" r:id="rId13"/>
    <p:sldId id="262" r:id="rId14"/>
    <p:sldId id="268" r:id="rId15"/>
    <p:sldId id="274" r:id="rId16"/>
    <p:sldId id="282" r:id="rId17"/>
    <p:sldId id="276" r:id="rId18"/>
    <p:sldId id="269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-531440"/>
            <a:ext cx="206659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344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98" y="332656"/>
            <a:ext cx="46321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Буква </a:t>
            </a: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 – ушастый </a:t>
            </a: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айка,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айка – маленький </a:t>
            </a: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а</a:t>
            </a: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найка.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нает всех </a:t>
            </a:r>
            <a:r>
              <a:rPr lang="ru-RU" sz="2800" b="1" dirty="0" smtClean="0">
                <a:solidFill>
                  <a:srgbClr val="380BB5"/>
                </a:solidFill>
              </a:rPr>
              <a:t>з</a:t>
            </a:r>
            <a:r>
              <a:rPr lang="ru-RU" sz="2800" dirty="0" smtClean="0"/>
              <a:t>верей в лесу,</a:t>
            </a:r>
            <a:br>
              <a:rPr lang="ru-RU" sz="2800" dirty="0" smtClean="0"/>
            </a:br>
            <a:r>
              <a:rPr lang="ru-RU" sz="2800" dirty="0" smtClean="0"/>
              <a:t>Даже хитрую лису.</a:t>
            </a:r>
            <a:endParaRPr lang="ru-RU" sz="2800" dirty="0">
              <a:solidFill>
                <a:srgbClr val="380BB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9903" y="3573016"/>
            <a:ext cx="78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зэ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0_a286e_7a0ffc9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806" y="2664451"/>
            <a:ext cx="5358920" cy="386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158" y="0"/>
            <a:ext cx="44518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74674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80928"/>
            <a:ext cx="4752528" cy="382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299" y="0"/>
            <a:ext cx="66495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0_89730_2b0e781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20888"/>
            <a:ext cx="3675881" cy="397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263" y="0"/>
            <a:ext cx="41936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dba5e729e12b4457430929a8422b02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4254100" cy="3634383"/>
          </a:xfrm>
          <a:prstGeom prst="rect">
            <a:avLst/>
          </a:prstGeom>
        </p:spPr>
      </p:pic>
      <p:pic>
        <p:nvPicPr>
          <p:cNvPr id="6" name="Рисунок 5" descr="438cdf5dd6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932040" y="2780928"/>
            <a:ext cx="4032448" cy="3378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655" y="0"/>
            <a:ext cx="776687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-12-free-vector-kawaii-z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12068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105" y="0"/>
            <a:ext cx="629396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pi_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492896"/>
            <a:ext cx="4392488" cy="3444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ifernye-gvozdi-bi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599556"/>
            <a:ext cx="3853780" cy="38537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8261" y="0"/>
            <a:ext cx="645965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гв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602" y="0"/>
            <a:ext cx="54729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3737580_4497432_b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742626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715" y="0"/>
            <a:ext cx="72747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втр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0adf4236268aafe019221107a35baf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61084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43346306_3d_005.jpg"/>
          <p:cNvPicPr>
            <a:picLocks noChangeAspect="1"/>
          </p:cNvPicPr>
          <p:nvPr/>
        </p:nvPicPr>
        <p:blipFill>
          <a:blip r:embed="rId2" cstate="print"/>
          <a:srcRect b="8290"/>
          <a:stretch>
            <a:fillRect/>
          </a:stretch>
        </p:blipFill>
        <p:spPr>
          <a:xfrm>
            <a:off x="3275856" y="2690918"/>
            <a:ext cx="5798359" cy="3489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0"/>
            <a:ext cx="39780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kakim_obrazom_proishodit_oformlenie_sbornogo_gruza_neobhodimaja_dokumentacija_clause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3528392" cy="3528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38951" y="0"/>
            <a:ext cx="462017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16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err="1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780559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33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160534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0"/>
            <a:ext cx="24449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413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22733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0"/>
            <a:ext cx="30316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0"/>
            <a:ext cx="249940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0"/>
            <a:ext cx="2799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3774" y="620688"/>
            <a:ext cx="332494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4370784" cy="38754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7042" y="0"/>
            <a:ext cx="77946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8481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3463333" cy="4581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0"/>
            <a:ext cx="638668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1052736"/>
            <a:ext cx="231024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344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22733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0"/>
            <a:ext cx="30316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0"/>
            <a:ext cx="249940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0"/>
            <a:ext cx="2799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3494" y="620688"/>
            <a:ext cx="332494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6136" y="980728"/>
            <a:ext cx="231024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344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6010" y="692696"/>
            <a:ext cx="22733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9986" y="0"/>
            <a:ext cx="3031600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26010" y="0"/>
            <a:ext cx="2499402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1994" y="0"/>
            <a:ext cx="2799164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1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1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620688"/>
            <a:ext cx="332494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3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980728"/>
            <a:ext cx="231024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endParaRPr lang="ru-RU" sz="344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187" y="0"/>
            <a:ext cx="48478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688632" cy="427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367" y="0"/>
            <a:ext cx="422743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нт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5072453_w640_h640_raduga_3.jpg"/>
          <p:cNvPicPr>
            <a:picLocks noChangeAspect="1"/>
          </p:cNvPicPr>
          <p:nvPr/>
        </p:nvPicPr>
        <p:blipFill>
          <a:blip r:embed="rId2" cstate="print"/>
          <a:srcRect b="20490"/>
          <a:stretch>
            <a:fillRect/>
          </a:stretch>
        </p:blipFill>
        <p:spPr>
          <a:xfrm>
            <a:off x="2123728" y="2492896"/>
            <a:ext cx="617623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471" y="0"/>
            <a:ext cx="646523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16600" b="1" cap="none" spc="0" dirty="0">
              <a:ln w="11430"/>
              <a:solidFill>
                <a:srgbClr val="380BB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frog-umbr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96952"/>
            <a:ext cx="3403803" cy="3247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o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02225">
            <a:off x="3239979" y="1646734"/>
            <a:ext cx="3325986" cy="48231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1775" y="0"/>
            <a:ext cx="44326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894" y="0"/>
            <a:ext cx="751038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16600" b="1" dirty="0" smtClean="0">
                <a:ln w="11430"/>
                <a:solidFill>
                  <a:srgbClr val="380BB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1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e09bb3678f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0031"/>
            <a:ext cx="4657700" cy="451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41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13</cp:revision>
  <dcterms:created xsi:type="dcterms:W3CDTF">2014-12-08T13:52:41Z</dcterms:created>
  <dcterms:modified xsi:type="dcterms:W3CDTF">2015-07-31T17:51:06Z</dcterms:modified>
</cp:coreProperties>
</file>