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41DED22-3F75-48C3-9103-7EDACC77830A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C5ABF86-BF77-4663-A07A-55C5E264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ED22-3F75-48C3-9103-7EDACC77830A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BF86-BF77-4663-A07A-55C5E264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ED22-3F75-48C3-9103-7EDACC77830A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BF86-BF77-4663-A07A-55C5E264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41DED22-3F75-48C3-9103-7EDACC77830A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BF86-BF77-4663-A07A-55C5E264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41DED22-3F75-48C3-9103-7EDACC77830A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5ABF86-BF77-4663-A07A-55C5E264FC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41DED22-3F75-48C3-9103-7EDACC77830A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5ABF86-BF77-4663-A07A-55C5E264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41DED22-3F75-48C3-9103-7EDACC77830A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C5ABF86-BF77-4663-A07A-55C5E264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ED22-3F75-48C3-9103-7EDACC77830A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BF86-BF77-4663-A07A-55C5E264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41DED22-3F75-48C3-9103-7EDACC77830A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5ABF86-BF77-4663-A07A-55C5E264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41DED22-3F75-48C3-9103-7EDACC77830A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C5ABF86-BF77-4663-A07A-55C5E264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41DED22-3F75-48C3-9103-7EDACC77830A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C5ABF86-BF77-4663-A07A-55C5E264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8488C4">
                <a:alpha val="8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41DED22-3F75-48C3-9103-7EDACC77830A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C5ABF86-BF77-4663-A07A-55C5E264F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Букварь и Азбука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класс</a:t>
            </a:r>
          </a:p>
          <a:p>
            <a:r>
              <a:rPr lang="ru-RU" dirty="0" smtClean="0"/>
              <a:t>чтение</a:t>
            </a:r>
            <a:endParaRPr lang="ru-RU" dirty="0"/>
          </a:p>
        </p:txBody>
      </p:sp>
      <p:pic>
        <p:nvPicPr>
          <p:cNvPr id="4" name="Рисунок 3" descr="0_e9dbd_619930fb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12976"/>
            <a:ext cx="4163955" cy="31729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ПИСАЛО И БЕРЁСТА</a:t>
            </a:r>
            <a:endParaRPr lang="ru-RU" b="1" dirty="0"/>
          </a:p>
        </p:txBody>
      </p:sp>
      <p:pic>
        <p:nvPicPr>
          <p:cNvPr id="4" name="Содержимое 3" descr="257342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6840760" cy="475277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_razvoro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447615" cy="459454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чатный_станок_Львов_Ставропиги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3672408" cy="4896544"/>
          </a:xfr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00808"/>
            <a:ext cx="3476781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6021288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ПЕЧАТНЫЙ СТАНОК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908720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Иван Фёдоров  -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первопечатник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Страницы из Букваря Ивана Фёдорова</a:t>
            </a:r>
            <a:endParaRPr lang="ru-RU" b="1" dirty="0"/>
          </a:p>
        </p:txBody>
      </p:sp>
      <p:pic>
        <p:nvPicPr>
          <p:cNvPr id="4" name="Содержимое 3" descr="0026-010-V-1574-godu-vo-Lvove-Ivanom-Fjodorovym-byl-izdan-pervyj-russk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418" b="10000"/>
          <a:stretch>
            <a:fillRect/>
          </a:stretch>
        </p:blipFill>
        <p:spPr>
          <a:xfrm>
            <a:off x="4788024" y="1772816"/>
            <a:ext cx="3528392" cy="4431004"/>
          </a:xfrm>
        </p:spPr>
      </p:pic>
      <p:pic>
        <p:nvPicPr>
          <p:cNvPr id="5" name="Рисунок 4" descr="img05182916azbuka-fedorova-(1574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00808"/>
            <a:ext cx="283845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АЗБУК Л.Н.ТОЛСТОГО</a:t>
            </a:r>
            <a:endParaRPr lang="ru-RU" b="1" dirty="0"/>
          </a:p>
        </p:txBody>
      </p:sp>
      <p:pic>
        <p:nvPicPr>
          <p:cNvPr id="4" name="Содержимое 3" descr="mage8_b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806919" cy="4140206"/>
          </a:xfrm>
        </p:spPr>
      </p:pic>
      <p:pic>
        <p:nvPicPr>
          <p:cNvPr id="5" name="Содержимое 3" descr="mage5_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4212468" cy="2808312"/>
          </a:xfrm>
          <a:prstGeom prst="rect">
            <a:avLst/>
          </a:prstGeom>
        </p:spPr>
      </p:pic>
      <p:pic>
        <p:nvPicPr>
          <p:cNvPr id="6" name="Содержимое 3" descr="mage7_bi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933056"/>
            <a:ext cx="4078586" cy="2719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БУКВАРЬ ДМИТРИЯ И ЕЛЕНЫ ТИХОМИРОВЫХ</a:t>
            </a:r>
            <a:endParaRPr lang="ru-RU" b="1" dirty="0"/>
          </a:p>
        </p:txBody>
      </p:sp>
      <p:pic>
        <p:nvPicPr>
          <p:cNvPr id="4" name="Содержимое 3" descr="mage9_b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3158031" cy="4248472"/>
          </a:xfrm>
        </p:spPr>
      </p:pic>
      <p:pic>
        <p:nvPicPr>
          <p:cNvPr id="5" name="Содержимое 3" descr="mage10_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052736"/>
            <a:ext cx="2621572" cy="3479962"/>
          </a:xfrm>
          <a:prstGeom prst="rect">
            <a:avLst/>
          </a:prstGeom>
        </p:spPr>
      </p:pic>
      <p:pic>
        <p:nvPicPr>
          <p:cNvPr id="6" name="Содержимое 3" descr="mage11_bi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924944"/>
            <a:ext cx="2808312" cy="36870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e16_b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363310" cy="4572000"/>
          </a:xfrm>
        </p:spPr>
      </p:pic>
      <p:pic>
        <p:nvPicPr>
          <p:cNvPr id="5" name="Содержимое 3" descr="mage18_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32656"/>
            <a:ext cx="2952328" cy="4143008"/>
          </a:xfrm>
          <a:prstGeom prst="rect">
            <a:avLst/>
          </a:prstGeom>
        </p:spPr>
      </p:pic>
      <p:pic>
        <p:nvPicPr>
          <p:cNvPr id="6" name="Содержимое 3" descr="mage19_bi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852936"/>
            <a:ext cx="2751403" cy="38610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</TotalTime>
  <Words>27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Букварь и Азбука</vt:lpstr>
      <vt:lpstr>ПИСАЛО И БЕРЁСТА</vt:lpstr>
      <vt:lpstr>Слайд 3</vt:lpstr>
      <vt:lpstr>Слайд 4</vt:lpstr>
      <vt:lpstr>Страницы из Букваря Ивана Фёдорова</vt:lpstr>
      <vt:lpstr>АЗБУК Л.Н.ТОЛСТОГО</vt:lpstr>
      <vt:lpstr>БУКВАРЬ ДМИТРИЯ И ЕЛЕНЫ ТИХОМИРОВЫХ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Букварь и Азбука</dc:title>
  <dc:creator>Лариса</dc:creator>
  <cp:lastModifiedBy>Лариса</cp:lastModifiedBy>
  <cp:revision>4</cp:revision>
  <dcterms:created xsi:type="dcterms:W3CDTF">2015-03-02T15:31:36Z</dcterms:created>
  <dcterms:modified xsi:type="dcterms:W3CDTF">2015-07-31T18:06:12Z</dcterms:modified>
</cp:coreProperties>
</file>