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ssolve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1000" y="304801"/>
            <a:ext cx="8001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Искусство силуэта</a:t>
            </a:r>
            <a:endParaRPr lang="ru-RU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Рисунок 4" descr="115331_origin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3276600"/>
            <a:ext cx="2438400" cy="31611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0600" y="457200"/>
            <a:ext cx="7696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Georgia" pitchFamily="18" charset="0"/>
              </a:rPr>
              <a:t>Сегодня успех и всеобщий интерес, а назавтра забвение и, наоборот, непризнание сменяется признанием - не из того ли складывается вся история искусств?! Ведь еще кто-то из великих сказал: чувство не делится на разум без остатка. Всегда, во все времена, выказывает свою непостижимость труд художника, и не угадать заранее, где, на какой ветке, вызреет желанный плод искусства. И ничто не пропадает в художественном познании мира, если было когда-то начато. Будем верить: и в новый век в каких-то формах явит себя художество силуэта. </a:t>
            </a:r>
            <a:endParaRPr lang="ru-RU" b="1" dirty="0">
              <a:latin typeface="Georgia" pitchFamily="18" charset="0"/>
            </a:endParaRPr>
          </a:p>
        </p:txBody>
      </p:sp>
      <p:pic>
        <p:nvPicPr>
          <p:cNvPr id="3" name="Рисунок 2" descr="http://content.foto.mail.ru/list/helen.43/_blogs/i-37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505200"/>
            <a:ext cx="4876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61555" y="228600"/>
            <a:ext cx="6249045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i="1" dirty="0" smtClean="0">
                <a:latin typeface="Georgia" pitchFamily="18" charset="0"/>
              </a:rPr>
              <a:t>СНАЧАЛА НЕМНОГО ОБ ИСКУССТВЕ СИЛУЭТА...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2192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i="1" dirty="0" smtClean="0"/>
          </a:p>
          <a:p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04800" y="1371600"/>
            <a:ext cx="88392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Искусство силуэта зародилось в древнем Китае в период изобретения бумаги во 2 веке.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Здесь вырезали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силуэты богов, национальных героев, духов и клеили на окна. Это дало силуэтам общее название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чуанхуа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, то есть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оконные узоры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или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оконные цветы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. Дело в том, что в средневековом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Китае везде (а в деревнях и по сей день) вместо стёкол использовалась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промасленная бумага. Наклеенные на неё красочные вырезки создавали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подобие витража, а после праздников их убирали вместе с оконной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бумагой.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А уже позже это искусство распространилось во всем мире...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 России увлечение силуэтом связано по времени с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приходом к власти Екатерины II. При дворе императрицы работал парижский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силуэтист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Сидо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. Он делал портреты членов царской семьи и знати. Работал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 нескольких графических техниках. Иногда гравировал портреты на меди,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иногда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рисовал тушью, иногда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вырезал из чёрной бумаги и вкладывал в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гравированные рамки. В 1799 году вышел в свет его двухтомник "Двор 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Императрицы Екатерины II, её сотрудники и приближённые, 168 силуэтов", сразу же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ставший библиографической редкостью.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Горячим поклонником силуэтного искусства был А.С.Пушкин. В эпоху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романтизма силуэтисты стали наносить изящные абрисы на фарфор и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хрусталь, украшать силуэтами бисерные панно и рукоятки тростей.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63046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63046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1232780610_ss_man_in_deep_thought_vect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2438400"/>
            <a:ext cx="1752600" cy="2909316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152400"/>
            <a:ext cx="8839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Начиная с 30-х годов силуэт был практически лишен права на существование в</a:t>
            </a:r>
            <a:br>
              <a:rPr lang="ru-RU" b="1" i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ru-RU" b="1" i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качестве художественного направления. Силуэт редко появлялся на</a:t>
            </a:r>
            <a:br>
              <a:rPr lang="ru-RU" b="1" i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ru-RU" b="1" i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выставках и почти не издавался. Казалось, что силуэт умер. Однако более</a:t>
            </a:r>
            <a:br>
              <a:rPr lang="ru-RU" b="1" i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ru-RU" b="1" i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близкое знакомство с работами современных художников обнадеживает.</a:t>
            </a:r>
            <a:br>
              <a:rPr lang="ru-RU" b="1" i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ru-RU" b="1" i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Магия силуэта по прежнему притягивает и профессионалов и любителей,</a:t>
            </a:r>
            <a:br>
              <a:rPr lang="ru-RU" b="1" i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ru-RU" b="1" i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т.к. силуэт всегда будит воображение и мысль.</a:t>
            </a:r>
            <a:endParaRPr lang="ru-RU" dirty="0"/>
          </a:p>
        </p:txBody>
      </p:sp>
      <p:pic>
        <p:nvPicPr>
          <p:cNvPr id="3" name="Рисунок 2" descr="http://content.foto.mail.ru/list/helen.43/_blogs/i-36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1752600"/>
            <a:ext cx="5257800" cy="4800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0" y="3105835"/>
            <a:ext cx="441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r>
              <a:rPr lang="ru-RU" b="1" i="1" dirty="0" smtClean="0"/>
              <a:t>                  ПОСМОТРИТЕ НА ЭТИ РУКИ!!!             </a:t>
            </a:r>
          </a:p>
          <a:p>
            <a:r>
              <a:rPr lang="ru-RU" b="1" i="1" dirty="0" smtClean="0"/>
              <a:t>                       ТОНЧАЙШАЯ РАБОТА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content.foto.mail.ru/list/helen.43/_blogs/i-36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685800"/>
            <a:ext cx="5486400" cy="4648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533400" y="5486400"/>
            <a:ext cx="76200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/>
              <a:t>               ТАКАЯ БАБОЧКА ПРЕКРАСНО      </a:t>
            </a:r>
          </a:p>
          <a:p>
            <a:pPr algn="ctr"/>
            <a:r>
              <a:rPr lang="ru-RU" sz="2000" b="1" i="1" dirty="0" smtClean="0"/>
              <a:t>          ОТРАЖАЕТСЯ </a:t>
            </a:r>
            <a:r>
              <a:rPr lang="ru-RU" sz="2000" b="1" i="1" dirty="0" smtClean="0">
                <a:latin typeface="+mj-lt"/>
              </a:rPr>
              <a:t>В    В СЕВЕТЕ </a:t>
            </a:r>
            <a:r>
              <a:rPr lang="ru-RU" sz="2000" b="1" i="1" dirty="0" smtClean="0"/>
              <a:t>ЛАМПЫ...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content.foto.mail.ru/list/helen.43/_blogs/i-36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533400"/>
            <a:ext cx="5334000" cy="4419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1828800" y="5105400"/>
            <a:ext cx="533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ОБРАТИТЕ ВНИМАНИЕ- БОЛЬШОЙ ТЕКСТ УМЕСТИТСЯ И НА ЛАДОШКЕ РЕБЕНКА...</a:t>
            </a:r>
            <a:br>
              <a:rPr lang="ru-RU" b="1" i="1" dirty="0" smtClean="0"/>
            </a:b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content.foto.mail.ru/list/helen.43/_blogs/i-36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28600"/>
            <a:ext cx="6400800" cy="5181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2286000" y="5460326"/>
            <a:ext cx="480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i="1" dirty="0" smtClean="0"/>
          </a:p>
          <a:p>
            <a:pPr algn="ctr"/>
            <a:r>
              <a:rPr lang="ru-RU" sz="2000" b="1" i="1" dirty="0" smtClean="0"/>
              <a:t>ЮВЕЛИРНАЯ РАБОТА...НЕ ПРАВДА ЛИ?</a:t>
            </a:r>
            <a:endParaRPr lang="ru-RU" sz="20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content.foto.mail.ru/list/helen.43/_blogs/i-36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457200"/>
            <a:ext cx="5486400" cy="447103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2286000" y="3105835"/>
            <a:ext cx="53340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pPr algn="ctr"/>
            <a:r>
              <a:rPr lang="ru-RU" sz="2000" b="1" i="1" dirty="0" smtClean="0"/>
              <a:t>КАКОЕ ТЕРПЕНИЕ НУЖНО,ЧТОБЫ СОЗДАТЬ ПОДОБНЫЙ ШЕДЕВР?...</a:t>
            </a:r>
            <a:endParaRPr lang="ru-RU" sz="20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content.foto.mail.ru/list/helen.43/_blogs/i-37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990600"/>
            <a:ext cx="5064760" cy="29044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609600" y="4343400"/>
            <a:ext cx="8153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А ЭТО ДЕРЕВО "ВЫРАЩЕНО" ВНУТРИ ПАКЕТА...</a:t>
            </a:r>
            <a:br>
              <a:rPr lang="ru-RU" sz="2000" b="1" i="1" dirty="0" smtClean="0"/>
            </a:br>
            <a:r>
              <a:rPr lang="ru-RU" sz="2000" b="1" i="1" dirty="0" err="1" smtClean="0"/>
              <a:t>Mастер</a:t>
            </a:r>
            <a:r>
              <a:rPr lang="ru-RU" sz="2000" b="1" i="1" dirty="0" smtClean="0"/>
              <a:t>, изготавливая каждое дерево, НЕ ДОБАВЛЯЕТ ничего нового</a:t>
            </a:r>
            <a:br>
              <a:rPr lang="ru-RU" sz="2000" b="1" i="1" dirty="0" smtClean="0"/>
            </a:br>
            <a:r>
              <a:rPr lang="ru-RU" sz="2000" b="1" i="1" dirty="0" smtClean="0"/>
              <a:t>и НЕ УДАЛЯЕТ ничего лишнего из пакета или рулона, а лишь</a:t>
            </a:r>
            <a:br>
              <a:rPr lang="ru-RU" sz="2000" b="1" i="1" dirty="0" smtClean="0"/>
            </a:br>
            <a:r>
              <a:rPr lang="ru-RU" sz="2000" b="1" i="1" dirty="0" smtClean="0"/>
              <a:t>вырезает необходимые силуэты и сгибает бумагу.</a:t>
            </a:r>
            <a:br>
              <a:rPr lang="ru-RU" sz="2000" b="1" i="1" dirty="0" smtClean="0"/>
            </a:br>
            <a:endParaRPr lang="ru-RU" sz="20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content.foto.mail.ru/list/helen.43/_blogs/i-35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04800"/>
            <a:ext cx="2362200" cy="3352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Рисунок 2" descr="http://content.foto.mail.ru/list/helen.43/_blogs/i-36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381000"/>
            <a:ext cx="2362200" cy="3200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Рисунок 3" descr="http://content.foto.mail.ru/list/helen.43/_blogs/i-361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3962400"/>
            <a:ext cx="4343400" cy="263144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185</Words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2011-08-18T16:30:06Z</dcterms:created>
  <dcterms:modified xsi:type="dcterms:W3CDTF">2011-08-18T17:33:23Z</dcterms:modified>
</cp:coreProperties>
</file>